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8" r:id="rId5"/>
    <p:sldId id="256" r:id="rId6"/>
    <p:sldId id="384" r:id="rId7"/>
    <p:sldId id="329" r:id="rId8"/>
    <p:sldId id="386" r:id="rId9"/>
    <p:sldId id="387" r:id="rId10"/>
    <p:sldId id="388" r:id="rId11"/>
    <p:sldId id="383" r:id="rId12"/>
    <p:sldId id="385" r:id="rId13"/>
    <p:sldId id="434" r:id="rId14"/>
    <p:sldId id="435" r:id="rId15"/>
    <p:sldId id="436" r:id="rId16"/>
    <p:sldId id="437" r:id="rId17"/>
    <p:sldId id="441" r:id="rId18"/>
    <p:sldId id="446" r:id="rId19"/>
    <p:sldId id="447" r:id="rId20"/>
    <p:sldId id="33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28E030-718B-7F41-A5C3-57B164E10E63}">
          <p14:sldIdLst>
            <p14:sldId id="258"/>
            <p14:sldId id="256"/>
            <p14:sldId id="384"/>
            <p14:sldId id="329"/>
            <p14:sldId id="386"/>
            <p14:sldId id="387"/>
            <p14:sldId id="388"/>
            <p14:sldId id="383"/>
            <p14:sldId id="385"/>
            <p14:sldId id="434"/>
            <p14:sldId id="435"/>
            <p14:sldId id="436"/>
            <p14:sldId id="437"/>
            <p14:sldId id="441"/>
            <p14:sldId id="446"/>
            <p14:sldId id="447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73F"/>
    <a:srgbClr val="2E2E2E"/>
    <a:srgbClr val="4B1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4"/>
    <p:restoredTop sz="96327"/>
  </p:normalViewPr>
  <p:slideViewPr>
    <p:cSldViewPr snapToGrid="0" snapToObjects="1">
      <p:cViewPr varScale="1">
        <p:scale>
          <a:sx n="82" d="100"/>
          <a:sy n="82" d="100"/>
        </p:scale>
        <p:origin x="74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avius Fudulu" userId="ecd952e9-0867-47f1-b996-abab1168c755" providerId="ADAL" clId="{E17F25A2-5528-4BDE-AD83-54E71BBE4A2D}"/>
    <pc:docChg chg="undo custSel addSld delSld modSld modSection">
      <pc:chgData name="Flavius Fudulu" userId="ecd952e9-0867-47f1-b996-abab1168c755" providerId="ADAL" clId="{E17F25A2-5528-4BDE-AD83-54E71BBE4A2D}" dt="2023-04-13T16:02:17.907" v="34" actId="20577"/>
      <pc:docMkLst>
        <pc:docMk/>
      </pc:docMkLst>
      <pc:sldChg chg="modSp mod">
        <pc:chgData name="Flavius Fudulu" userId="ecd952e9-0867-47f1-b996-abab1168c755" providerId="ADAL" clId="{E17F25A2-5528-4BDE-AD83-54E71BBE4A2D}" dt="2023-04-13T16:02:17.907" v="34" actId="20577"/>
        <pc:sldMkLst>
          <pc:docMk/>
          <pc:sldMk cId="2458847424" sldId="384"/>
        </pc:sldMkLst>
        <pc:spChg chg="mod">
          <ac:chgData name="Flavius Fudulu" userId="ecd952e9-0867-47f1-b996-abab1168c755" providerId="ADAL" clId="{E17F25A2-5528-4BDE-AD83-54E71BBE4A2D}" dt="2023-04-13T16:02:17.907" v="34" actId="20577"/>
          <ac:spMkLst>
            <pc:docMk/>
            <pc:sldMk cId="2458847424" sldId="384"/>
            <ac:spMk id="10" creationId="{97D5CF33-FF3F-47AF-BB74-E019F6259EBC}"/>
          </ac:spMkLst>
        </pc:spChg>
      </pc:sldChg>
      <pc:sldChg chg="addSp delSp modSp mod">
        <pc:chgData name="Flavius Fudulu" userId="ecd952e9-0867-47f1-b996-abab1168c755" providerId="ADAL" clId="{E17F25A2-5528-4BDE-AD83-54E71BBE4A2D}" dt="2023-04-10T07:18:23.711" v="28" actId="20577"/>
        <pc:sldMkLst>
          <pc:docMk/>
          <pc:sldMk cId="3288964538" sldId="387"/>
        </pc:sldMkLst>
        <pc:spChg chg="mod">
          <ac:chgData name="Flavius Fudulu" userId="ecd952e9-0867-47f1-b996-abab1168c755" providerId="ADAL" clId="{E17F25A2-5528-4BDE-AD83-54E71BBE4A2D}" dt="2023-04-10T07:18:23.711" v="28" actId="20577"/>
          <ac:spMkLst>
            <pc:docMk/>
            <pc:sldMk cId="3288964538" sldId="387"/>
            <ac:spMk id="4" creationId="{C0CB9D9B-AE43-4870-B379-0EA0CCC18021}"/>
          </ac:spMkLst>
        </pc:spChg>
        <pc:spChg chg="mod">
          <ac:chgData name="Flavius Fudulu" userId="ecd952e9-0867-47f1-b996-abab1168c755" providerId="ADAL" clId="{E17F25A2-5528-4BDE-AD83-54E71BBE4A2D}" dt="2023-04-10T07:18:13.949" v="22" actId="1076"/>
          <ac:spMkLst>
            <pc:docMk/>
            <pc:sldMk cId="3288964538" sldId="387"/>
            <ac:spMk id="6" creationId="{5E1E98DD-B621-4FA6-8350-92C645DEF4C3}"/>
          </ac:spMkLst>
        </pc:spChg>
        <pc:picChg chg="del">
          <ac:chgData name="Flavius Fudulu" userId="ecd952e9-0867-47f1-b996-abab1168c755" providerId="ADAL" clId="{E17F25A2-5528-4BDE-AD83-54E71BBE4A2D}" dt="2023-04-10T07:17:47.464" v="6" actId="478"/>
          <ac:picMkLst>
            <pc:docMk/>
            <pc:sldMk cId="3288964538" sldId="387"/>
            <ac:picMk id="3" creationId="{AE401D91-BBC1-47C0-BB48-5E2F0C6B754F}"/>
          </ac:picMkLst>
        </pc:picChg>
        <pc:picChg chg="add mod">
          <ac:chgData name="Flavius Fudulu" userId="ecd952e9-0867-47f1-b996-abab1168c755" providerId="ADAL" clId="{E17F25A2-5528-4BDE-AD83-54E71BBE4A2D}" dt="2023-04-10T07:17:51.291" v="7" actId="1076"/>
          <ac:picMkLst>
            <pc:docMk/>
            <pc:sldMk cId="3288964538" sldId="387"/>
            <ac:picMk id="8" creationId="{DD220F08-4438-2132-98E1-D1EA99C028A3}"/>
          </ac:picMkLst>
        </pc:picChg>
      </pc:sldChg>
      <pc:sldChg chg="del">
        <pc:chgData name="Flavius Fudulu" userId="ecd952e9-0867-47f1-b996-abab1168c755" providerId="ADAL" clId="{E17F25A2-5528-4BDE-AD83-54E71BBE4A2D}" dt="2023-04-10T07:15:30.068" v="3" actId="47"/>
        <pc:sldMkLst>
          <pc:docMk/>
          <pc:sldMk cId="1590178623" sldId="438"/>
        </pc:sldMkLst>
      </pc:sldChg>
      <pc:sldChg chg="del">
        <pc:chgData name="Flavius Fudulu" userId="ecd952e9-0867-47f1-b996-abab1168c755" providerId="ADAL" clId="{E17F25A2-5528-4BDE-AD83-54E71BBE4A2D}" dt="2023-04-10T07:15:25.026" v="1" actId="47"/>
        <pc:sldMkLst>
          <pc:docMk/>
          <pc:sldMk cId="2986826011" sldId="439"/>
        </pc:sldMkLst>
      </pc:sldChg>
      <pc:sldChg chg="del">
        <pc:chgData name="Flavius Fudulu" userId="ecd952e9-0867-47f1-b996-abab1168c755" providerId="ADAL" clId="{E17F25A2-5528-4BDE-AD83-54E71BBE4A2D}" dt="2023-04-10T07:15:23.729" v="0" actId="47"/>
        <pc:sldMkLst>
          <pc:docMk/>
          <pc:sldMk cId="314231706" sldId="440"/>
        </pc:sldMkLst>
      </pc:sldChg>
      <pc:sldChg chg="add del">
        <pc:chgData name="Flavius Fudulu" userId="ecd952e9-0867-47f1-b996-abab1168c755" providerId="ADAL" clId="{E17F25A2-5528-4BDE-AD83-54E71BBE4A2D}" dt="2023-04-13T16:02:10.739" v="33" actId="47"/>
        <pc:sldMkLst>
          <pc:docMk/>
          <pc:sldMk cId="1467366319" sldId="441"/>
        </pc:sldMkLst>
      </pc:sldChg>
      <pc:sldChg chg="del">
        <pc:chgData name="Flavius Fudulu" userId="ecd952e9-0867-47f1-b996-abab1168c755" providerId="ADAL" clId="{E17F25A2-5528-4BDE-AD83-54E71BBE4A2D}" dt="2023-04-13T16:02:08.172" v="31" actId="47"/>
        <pc:sldMkLst>
          <pc:docMk/>
          <pc:sldMk cId="3156232038" sldId="442"/>
        </pc:sldMkLst>
      </pc:sldChg>
      <pc:sldChg chg="del">
        <pc:chgData name="Flavius Fudulu" userId="ecd952e9-0867-47f1-b996-abab1168c755" providerId="ADAL" clId="{E17F25A2-5528-4BDE-AD83-54E71BBE4A2D}" dt="2023-04-10T07:15:30.823" v="4" actId="47"/>
        <pc:sldMkLst>
          <pc:docMk/>
          <pc:sldMk cId="569313626" sldId="443"/>
        </pc:sldMkLst>
      </pc:sldChg>
      <pc:sldChg chg="del">
        <pc:chgData name="Flavius Fudulu" userId="ecd952e9-0867-47f1-b996-abab1168c755" providerId="ADAL" clId="{E17F25A2-5528-4BDE-AD83-54E71BBE4A2D}" dt="2023-04-11T14:58:59.232" v="29" actId="47"/>
        <pc:sldMkLst>
          <pc:docMk/>
          <pc:sldMk cId="1236063230" sldId="445"/>
        </pc:sldMkLst>
      </pc:sldChg>
      <pc:sldChg chg="del">
        <pc:chgData name="Flavius Fudulu" userId="ecd952e9-0867-47f1-b996-abab1168c755" providerId="ADAL" clId="{E17F25A2-5528-4BDE-AD83-54E71BBE4A2D}" dt="2023-04-10T07:15:26.996" v="2" actId="47"/>
        <pc:sldMkLst>
          <pc:docMk/>
          <pc:sldMk cId="3315513571" sldId="4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12FC7-943F-1E45-BB2E-4162C8B99698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0E694-60FD-B848-9621-AB0940623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21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E694-60FD-B848-9621-AB094062348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99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5D62-35E9-2446-A3BC-BC3F49E1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9D311-AF0F-CC43-918D-84688FE9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40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41BEA8-7807-094F-BF45-505D63EC9F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 dirty="0"/>
              <a:t>Click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676D1A-891E-494E-9A48-DE5D0070673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388956-DEA6-AB4F-A8CA-43D2635F00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Picture 22">
              <a:extLst>
                <a:ext uri="{FF2B5EF4-FFF2-40B4-BE49-F238E27FC236}">
                  <a16:creationId xmlns:a16="http://schemas.microsoft.com/office/drawing/2014/main" id="{2C84CE2F-FB67-D046-813E-C1A31AB941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9402" b="20038"/>
            <a:stretch/>
          </p:blipFill>
          <p:spPr>
            <a:xfrm>
              <a:off x="189102" y="141811"/>
              <a:ext cx="1671760" cy="35494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48ED06-1F4C-9B46-9CD5-11D3FF4F1256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135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screen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41BEA8-7807-094F-BF45-505D63EC9F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 dirty="0"/>
              <a:t>Click to add picture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982A3A-D68E-6B4B-8033-E9EB16C9E8E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418A854-EAA2-C449-A81F-CA2C048ABB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Picture 22">
              <a:extLst>
                <a:ext uri="{FF2B5EF4-FFF2-40B4-BE49-F238E27FC236}">
                  <a16:creationId xmlns:a16="http://schemas.microsoft.com/office/drawing/2014/main" id="{510985A8-2621-694C-A1F6-AFDE9DDACA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9402" b="20038"/>
            <a:stretch/>
          </p:blipFill>
          <p:spPr>
            <a:xfrm>
              <a:off x="189102" y="141811"/>
              <a:ext cx="1671760" cy="35494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CA5118-BDFD-4847-B154-BD8062B0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426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screen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41BEA8-7807-094F-BF45-505D63EC9F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A5118-BDFD-4847-B154-BD8062B0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22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2">
            <a:extLst>
              <a:ext uri="{FF2B5EF4-FFF2-40B4-BE49-F238E27FC236}">
                <a16:creationId xmlns:a16="http://schemas.microsoft.com/office/drawing/2014/main" id="{8A14F5D6-DDA6-2349-8405-02D6F72E7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0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0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D94C00-24C7-C74B-B16C-50D1C49780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8A14F5D6-DDA6-2349-8405-02D6F72E7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0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67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1426-0AF2-6F43-8A6F-00536C23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2445365"/>
            <a:ext cx="5197937" cy="2543530"/>
          </a:xfrm>
          <a:prstGeom prst="rect">
            <a:avLst/>
          </a:prstGeom>
        </p:spPr>
        <p:txBody>
          <a:bodyPr lIns="0" anchor="ctr"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2D2E4-25F3-E645-AAFB-664C19A8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9696" y="1233487"/>
            <a:ext cx="5352266" cy="4967287"/>
          </a:xfrm>
        </p:spPr>
        <p:txBody>
          <a:bodyPr lIns="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BE2F5DBF-F0CA-3D47-BE54-4B81CDFD0D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694" b="20114"/>
          <a:stretch/>
        </p:blipFill>
        <p:spPr>
          <a:xfrm>
            <a:off x="12307" y="141811"/>
            <a:ext cx="1674935" cy="3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89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1426-0AF2-6F43-8A6F-00536C23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2669042"/>
            <a:ext cx="5197937" cy="2096176"/>
          </a:xfrm>
          <a:prstGeom prst="rect">
            <a:avLst/>
          </a:prstGeom>
        </p:spPr>
        <p:txBody>
          <a:bodyPr lIns="0" anchor="ctr"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2D2E4-25F3-E645-AAFB-664C19A8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9696" y="1233488"/>
            <a:ext cx="5352266" cy="4967286"/>
          </a:xfrm>
        </p:spPr>
        <p:txBody>
          <a:bodyPr lIns="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D32C9854-E13D-6F40-8DC9-77DD1CF08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694" b="20114"/>
          <a:stretch/>
        </p:blipFill>
        <p:spPr>
          <a:xfrm>
            <a:off x="12307" y="141811"/>
            <a:ext cx="1674935" cy="3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5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1426-0AF2-6F43-8A6F-00536C23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2669042"/>
            <a:ext cx="5197937" cy="2096176"/>
          </a:xfrm>
          <a:prstGeom prst="rect">
            <a:avLst/>
          </a:prstGeom>
        </p:spPr>
        <p:txBody>
          <a:bodyPr lIns="0" anchor="ctr"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2D2E4-25F3-E645-AAFB-664C19A8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9696" y="1233488"/>
            <a:ext cx="5352266" cy="4967286"/>
          </a:xfrm>
        </p:spPr>
        <p:txBody>
          <a:bodyPr lIns="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D32C9854-E13D-6F40-8DC9-77DD1CF08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694" b="20114"/>
          <a:stretch/>
        </p:blipFill>
        <p:spPr>
          <a:xfrm>
            <a:off x="12307" y="141811"/>
            <a:ext cx="1674935" cy="3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66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1426-0AF2-6F43-8A6F-00536C23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42" y="1706515"/>
            <a:ext cx="5641632" cy="1205127"/>
          </a:xfrm>
          <a:prstGeom prst="rect">
            <a:avLst/>
          </a:prstGeom>
        </p:spPr>
        <p:txBody>
          <a:bodyPr lIns="0" anchor="t"/>
          <a:lstStyle>
            <a:lvl1pPr algn="l">
              <a:defRPr sz="3600" b="1">
                <a:solidFill>
                  <a:srgbClr val="2E2E2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2D2E4-25F3-E645-AAFB-664C19A8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842" y="3080084"/>
            <a:ext cx="5641632" cy="3048500"/>
          </a:xfrm>
        </p:spPr>
        <p:txBody>
          <a:bodyPr lIns="0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FCC24-F7F1-6F40-B0F1-6A1935B93C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5011" y="428783"/>
            <a:ext cx="3801978" cy="9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73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1426-0AF2-6F43-8A6F-00536C23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42" y="1706515"/>
            <a:ext cx="5641632" cy="1205127"/>
          </a:xfrm>
          <a:prstGeom prst="rect">
            <a:avLst/>
          </a:prstGeom>
        </p:spPr>
        <p:txBody>
          <a:bodyPr lIns="0" anchor="t"/>
          <a:lstStyle>
            <a:lvl1pPr algn="l">
              <a:defRPr sz="3600" b="1">
                <a:solidFill>
                  <a:srgbClr val="2E2E2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2D2E4-25F3-E645-AAFB-664C19A8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842" y="3080084"/>
            <a:ext cx="5641632" cy="3048500"/>
          </a:xfrm>
        </p:spPr>
        <p:txBody>
          <a:bodyPr lIns="0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FCC24-F7F1-6F40-B0F1-6A1935B93C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5011" y="428783"/>
            <a:ext cx="3801978" cy="9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5D62-35E9-2446-A3BC-BC3F49E1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51561-DB29-5A42-82DB-CAC387D8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009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1426-0AF2-6F43-8A6F-00536C23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42" y="1706515"/>
            <a:ext cx="5641632" cy="1205127"/>
          </a:xfrm>
          <a:prstGeom prst="rect">
            <a:avLst/>
          </a:prstGeom>
        </p:spPr>
        <p:txBody>
          <a:bodyPr lIns="0" anchor="t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2D2E4-25F3-E645-AAFB-664C19A8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842" y="3080084"/>
            <a:ext cx="5641632" cy="3048500"/>
          </a:xfrm>
        </p:spPr>
        <p:txBody>
          <a:bodyPr lIns="0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7FCC24-F7F1-6F40-B0F1-6A1935B93C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11" y="428783"/>
            <a:ext cx="3801979" cy="9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73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1426-0AF2-6F43-8A6F-00536C23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42" y="1706515"/>
            <a:ext cx="5641632" cy="1205127"/>
          </a:xfrm>
          <a:prstGeom prst="rect">
            <a:avLst/>
          </a:prstGeom>
        </p:spPr>
        <p:txBody>
          <a:bodyPr lIns="0" anchor="t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2D2E4-25F3-E645-AAFB-664C19A8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842" y="3080084"/>
            <a:ext cx="5641632" cy="3048500"/>
          </a:xfrm>
        </p:spPr>
        <p:txBody>
          <a:bodyPr lIns="0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7FCC24-F7F1-6F40-B0F1-6A1935B93C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11" y="428783"/>
            <a:ext cx="3801979" cy="9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55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2B5D8-73B0-8F49-B0F2-8D8BD9DF77F3}"/>
              </a:ext>
            </a:extLst>
          </p:cNvPr>
          <p:cNvSpPr/>
          <p:nvPr userDrawn="1"/>
        </p:nvSpPr>
        <p:spPr bwMode="auto">
          <a:xfrm>
            <a:off x="0" y="0"/>
            <a:ext cx="12202160" cy="12334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2DE90664-787D-174A-B709-195DB223A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77C34-B001-5141-9EE2-2F7DDA6A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991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36544C-B19C-DD46-9CBE-647ADAE5E1E1}"/>
              </a:ext>
            </a:extLst>
          </p:cNvPr>
          <p:cNvSpPr/>
          <p:nvPr userDrawn="1"/>
        </p:nvSpPr>
        <p:spPr bwMode="auto">
          <a:xfrm>
            <a:off x="0" y="0"/>
            <a:ext cx="12202160" cy="12334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6CC6E-A145-A04E-B03F-26432AF2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51DEBC6D-8A03-B84E-943F-A10BED3B6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6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80A369-3FE2-DD44-A113-8E8154FDCC57}"/>
              </a:ext>
            </a:extLst>
          </p:cNvPr>
          <p:cNvSpPr/>
          <p:nvPr userDrawn="1"/>
        </p:nvSpPr>
        <p:spPr bwMode="auto">
          <a:xfrm>
            <a:off x="0" y="0"/>
            <a:ext cx="12202160" cy="12334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4C9AC-795B-E044-9B33-B4D5DFFA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CC38AC2C-19BA-AD4F-9FF0-16831E21A6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723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FA80DB-CFFF-394B-B00B-451C98D20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3207" y="4199209"/>
            <a:ext cx="2658791" cy="2658791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7DE0BE3-03E1-5C4E-9308-A5B1028781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943" y="-9938"/>
            <a:ext cx="2028956" cy="2028956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D10DA0-8293-3A43-B866-E2B9E6195D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6" y="983918"/>
            <a:ext cx="3520493" cy="8518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CE5B91-0924-E442-836F-54CC02DF2E3E}"/>
              </a:ext>
            </a:extLst>
          </p:cNvPr>
          <p:cNvCxnSpPr>
            <a:cxnSpLocks/>
          </p:cNvCxnSpPr>
          <p:nvPr userDrawn="1"/>
        </p:nvCxnSpPr>
        <p:spPr>
          <a:xfrm>
            <a:off x="3533692" y="3969851"/>
            <a:ext cx="512461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DFDF8B4-8E0A-3748-8560-C9B8FF67C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12" y="2165411"/>
            <a:ext cx="9780775" cy="1701800"/>
          </a:xfrm>
          <a:prstGeom prst="rect">
            <a:avLst/>
          </a:prstGeom>
        </p:spPr>
        <p:txBody>
          <a:bodyPr lIns="0"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A311C93-D51D-934A-B895-E78E2DC05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612" y="4194489"/>
            <a:ext cx="9780775" cy="827722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34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FA80DB-CFFF-394B-B00B-451C98D20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3207" y="4199209"/>
            <a:ext cx="2658791" cy="2658791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D10DA0-8293-3A43-B866-E2B9E6195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6" y="983918"/>
            <a:ext cx="3520493" cy="8518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CE5B91-0924-E442-836F-54CC02DF2E3E}"/>
              </a:ext>
            </a:extLst>
          </p:cNvPr>
          <p:cNvCxnSpPr>
            <a:cxnSpLocks/>
          </p:cNvCxnSpPr>
          <p:nvPr userDrawn="1"/>
        </p:nvCxnSpPr>
        <p:spPr>
          <a:xfrm>
            <a:off x="3533692" y="3969851"/>
            <a:ext cx="512461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DFDF8B4-8E0A-3748-8560-C9B8FF67C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12" y="2165411"/>
            <a:ext cx="9780775" cy="1701800"/>
          </a:xfrm>
          <a:prstGeom prst="rect">
            <a:avLst/>
          </a:prstGeom>
        </p:spPr>
        <p:txBody>
          <a:bodyPr lIns="0"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A311C93-D51D-934A-B895-E78E2DC05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612" y="4194489"/>
            <a:ext cx="9780775" cy="827722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3F90C4-F793-584A-86C9-4108F91591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0" y="0"/>
            <a:ext cx="2028956" cy="20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7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FA80DB-CFFF-394B-B00B-451C98D20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3207" y="4199209"/>
            <a:ext cx="2658791" cy="2658791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D10DA0-8293-3A43-B866-E2B9E6195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6" y="983918"/>
            <a:ext cx="3520493" cy="8518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CE5B91-0924-E442-836F-54CC02DF2E3E}"/>
              </a:ext>
            </a:extLst>
          </p:cNvPr>
          <p:cNvCxnSpPr>
            <a:cxnSpLocks/>
          </p:cNvCxnSpPr>
          <p:nvPr userDrawn="1"/>
        </p:nvCxnSpPr>
        <p:spPr>
          <a:xfrm>
            <a:off x="3533692" y="3969851"/>
            <a:ext cx="512461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DFDF8B4-8E0A-3748-8560-C9B8FF67C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12" y="2165411"/>
            <a:ext cx="9780775" cy="1701800"/>
          </a:xfrm>
          <a:prstGeom prst="rect">
            <a:avLst/>
          </a:prstGeom>
        </p:spPr>
        <p:txBody>
          <a:bodyPr lIns="0"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A311C93-D51D-934A-B895-E78E2DC05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612" y="4194489"/>
            <a:ext cx="9780775" cy="827722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22C0C7-13ED-0942-9766-E3C383A83F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0" y="0"/>
            <a:ext cx="2028956" cy="20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02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ACD08-D7C7-FF44-B60C-9D01198E7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1188" y="2167910"/>
            <a:ext cx="9780775" cy="1701800"/>
          </a:xfrm>
          <a:prstGeom prst="rect">
            <a:avLst/>
          </a:prstGeom>
        </p:spPr>
        <p:txBody>
          <a:bodyPr lIns="0"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2E488-D1AF-BD4D-B9A2-6F26B3D2D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1188" y="3961785"/>
            <a:ext cx="9780775" cy="827722"/>
          </a:xfrm>
        </p:spPr>
        <p:txBody>
          <a:bodyPr>
            <a:normAutofit/>
          </a:bodyPr>
          <a:lstStyle>
            <a:lvl1pPr marL="0" indent="0" algn="l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05FF7-0015-644E-9A6C-980D41DC737A}"/>
              </a:ext>
            </a:extLst>
          </p:cNvPr>
          <p:cNvSpPr/>
          <p:nvPr userDrawn="1"/>
        </p:nvSpPr>
        <p:spPr>
          <a:xfrm>
            <a:off x="-6574" y="1"/>
            <a:ext cx="12198574" cy="2107584"/>
          </a:xfrm>
          <a:custGeom>
            <a:avLst/>
            <a:gdLst>
              <a:gd name="connsiteX0" fmla="*/ 0 w 12192000"/>
              <a:gd name="connsiteY0" fmla="*/ 0 h 1808163"/>
              <a:gd name="connsiteX1" fmla="*/ 12192000 w 12192000"/>
              <a:gd name="connsiteY1" fmla="*/ 0 h 1808163"/>
              <a:gd name="connsiteX2" fmla="*/ 12192000 w 12192000"/>
              <a:gd name="connsiteY2" fmla="*/ 1808163 h 1808163"/>
              <a:gd name="connsiteX3" fmla="*/ 0 w 12192000"/>
              <a:gd name="connsiteY3" fmla="*/ 1808163 h 1808163"/>
              <a:gd name="connsiteX4" fmla="*/ 0 w 12192000"/>
              <a:gd name="connsiteY4" fmla="*/ 0 h 1808163"/>
              <a:gd name="connsiteX0" fmla="*/ 26894 w 12218894"/>
              <a:gd name="connsiteY0" fmla="*/ 0 h 2077104"/>
              <a:gd name="connsiteX1" fmla="*/ 12218894 w 12218894"/>
              <a:gd name="connsiteY1" fmla="*/ 0 h 2077104"/>
              <a:gd name="connsiteX2" fmla="*/ 12218894 w 12218894"/>
              <a:gd name="connsiteY2" fmla="*/ 1808163 h 2077104"/>
              <a:gd name="connsiteX3" fmla="*/ 0 w 12218894"/>
              <a:gd name="connsiteY3" fmla="*/ 2077104 h 2077104"/>
              <a:gd name="connsiteX4" fmla="*/ 26894 w 12218894"/>
              <a:gd name="connsiteY4" fmla="*/ 0 h 2077104"/>
              <a:gd name="connsiteX0" fmla="*/ 0 w 12192000"/>
              <a:gd name="connsiteY0" fmla="*/ 0 h 2249824"/>
              <a:gd name="connsiteX1" fmla="*/ 12192000 w 12192000"/>
              <a:gd name="connsiteY1" fmla="*/ 0 h 2249824"/>
              <a:gd name="connsiteX2" fmla="*/ 12192000 w 12192000"/>
              <a:gd name="connsiteY2" fmla="*/ 1808163 h 2249824"/>
              <a:gd name="connsiteX3" fmla="*/ 267746 w 12192000"/>
              <a:gd name="connsiteY3" fmla="*/ 2249824 h 2249824"/>
              <a:gd name="connsiteX4" fmla="*/ 0 w 12192000"/>
              <a:gd name="connsiteY4" fmla="*/ 0 h 2249824"/>
              <a:gd name="connsiteX0" fmla="*/ 6574 w 12198574"/>
              <a:gd name="connsiteY0" fmla="*/ 0 h 2107584"/>
              <a:gd name="connsiteX1" fmla="*/ 12198574 w 12198574"/>
              <a:gd name="connsiteY1" fmla="*/ 0 h 2107584"/>
              <a:gd name="connsiteX2" fmla="*/ 12198574 w 12198574"/>
              <a:gd name="connsiteY2" fmla="*/ 1808163 h 2107584"/>
              <a:gd name="connsiteX3" fmla="*/ 0 w 12198574"/>
              <a:gd name="connsiteY3" fmla="*/ 2107584 h 2107584"/>
              <a:gd name="connsiteX4" fmla="*/ 6574 w 12198574"/>
              <a:gd name="connsiteY4" fmla="*/ 0 h 2107584"/>
              <a:gd name="connsiteX0" fmla="*/ 6574 w 12198574"/>
              <a:gd name="connsiteY0" fmla="*/ 0 h 2107584"/>
              <a:gd name="connsiteX1" fmla="*/ 12198574 w 12198574"/>
              <a:gd name="connsiteY1" fmla="*/ 0 h 2107584"/>
              <a:gd name="connsiteX2" fmla="*/ 12198574 w 12198574"/>
              <a:gd name="connsiteY2" fmla="*/ 1513523 h 2107584"/>
              <a:gd name="connsiteX3" fmla="*/ 0 w 12198574"/>
              <a:gd name="connsiteY3" fmla="*/ 2107584 h 2107584"/>
              <a:gd name="connsiteX4" fmla="*/ 6574 w 12198574"/>
              <a:gd name="connsiteY4" fmla="*/ 0 h 210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8574" h="2107584">
                <a:moveTo>
                  <a:pt x="6574" y="0"/>
                </a:moveTo>
                <a:lnTo>
                  <a:pt x="12198574" y="0"/>
                </a:lnTo>
                <a:lnTo>
                  <a:pt x="12198574" y="1513523"/>
                </a:lnTo>
                <a:lnTo>
                  <a:pt x="0" y="2107584"/>
                </a:lnTo>
                <a:cubicBezTo>
                  <a:pt x="2191" y="1405056"/>
                  <a:pt x="4383" y="702528"/>
                  <a:pt x="657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D098D7C9-C7F1-4D44-9216-03BE489A78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2974" y="308290"/>
            <a:ext cx="3616427" cy="12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361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551D98-3494-4249-9BB8-8396C9053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7727" y="1727214"/>
            <a:ext cx="2841138" cy="68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B040E0-EF1B-624C-BF5A-B8DE8175D6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00"/>
            <a:ext cx="3865588" cy="3865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D131039-FD0B-F44E-8C7B-42E6C546318A}"/>
              </a:ext>
            </a:extLst>
          </p:cNvPr>
          <p:cNvGrpSpPr/>
          <p:nvPr userDrawn="1"/>
        </p:nvGrpSpPr>
        <p:grpSpPr>
          <a:xfrm>
            <a:off x="0" y="0"/>
            <a:ext cx="12192000" cy="6861052"/>
            <a:chOff x="0" y="0"/>
            <a:chExt cx="12192000" cy="6861052"/>
          </a:xfrm>
        </p:grpSpPr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34D89953-E03F-AF4C-9DFD-4974C95D376D}"/>
                </a:ext>
              </a:extLst>
            </p:cNvPr>
            <p:cNvSpPr/>
            <p:nvPr userDrawn="1"/>
          </p:nvSpPr>
          <p:spPr>
            <a:xfrm>
              <a:off x="2596576" y="0"/>
              <a:ext cx="9595424" cy="6861052"/>
            </a:xfrm>
            <a:custGeom>
              <a:avLst/>
              <a:gdLst>
                <a:gd name="connsiteX0" fmla="*/ 0 w 9595424"/>
                <a:gd name="connsiteY0" fmla="*/ 0 h 6858000"/>
                <a:gd name="connsiteX1" fmla="*/ 9595424 w 9595424"/>
                <a:gd name="connsiteY1" fmla="*/ 0 h 6858000"/>
                <a:gd name="connsiteX2" fmla="*/ 9595424 w 9595424"/>
                <a:gd name="connsiteY2" fmla="*/ 6858000 h 6858000"/>
                <a:gd name="connsiteX3" fmla="*/ 0 w 9595424"/>
                <a:gd name="connsiteY3" fmla="*/ 6858000 h 6858000"/>
                <a:gd name="connsiteX4" fmla="*/ 0 w 9595424"/>
                <a:gd name="connsiteY4" fmla="*/ 0 h 6858000"/>
                <a:gd name="connsiteX0" fmla="*/ 0 w 9595424"/>
                <a:gd name="connsiteY0" fmla="*/ 23149 h 6881149"/>
                <a:gd name="connsiteX1" fmla="*/ 3781075 w 9595424"/>
                <a:gd name="connsiteY1" fmla="*/ 0 h 6881149"/>
                <a:gd name="connsiteX2" fmla="*/ 9595424 w 9595424"/>
                <a:gd name="connsiteY2" fmla="*/ 23149 h 6881149"/>
                <a:gd name="connsiteX3" fmla="*/ 9595424 w 9595424"/>
                <a:gd name="connsiteY3" fmla="*/ 6881149 h 6881149"/>
                <a:gd name="connsiteX4" fmla="*/ 0 w 9595424"/>
                <a:gd name="connsiteY4" fmla="*/ 6881149 h 6881149"/>
                <a:gd name="connsiteX5" fmla="*/ 0 w 9595424"/>
                <a:gd name="connsiteY5" fmla="*/ 23149 h 6881149"/>
                <a:gd name="connsiteX0" fmla="*/ 0 w 9595424"/>
                <a:gd name="connsiteY0" fmla="*/ 3052 h 6861052"/>
                <a:gd name="connsiteX1" fmla="*/ 3791124 w 9595424"/>
                <a:gd name="connsiteY1" fmla="*/ 0 h 6861052"/>
                <a:gd name="connsiteX2" fmla="*/ 9595424 w 9595424"/>
                <a:gd name="connsiteY2" fmla="*/ 3052 h 6861052"/>
                <a:gd name="connsiteX3" fmla="*/ 9595424 w 9595424"/>
                <a:gd name="connsiteY3" fmla="*/ 6861052 h 6861052"/>
                <a:gd name="connsiteX4" fmla="*/ 0 w 9595424"/>
                <a:gd name="connsiteY4" fmla="*/ 6861052 h 6861052"/>
                <a:gd name="connsiteX5" fmla="*/ 0 w 9595424"/>
                <a:gd name="connsiteY5" fmla="*/ 3052 h 6861052"/>
                <a:gd name="connsiteX0" fmla="*/ 0 w 9595424"/>
                <a:gd name="connsiteY0" fmla="*/ 6861052 h 6861052"/>
                <a:gd name="connsiteX1" fmla="*/ 3791124 w 9595424"/>
                <a:gd name="connsiteY1" fmla="*/ 0 h 6861052"/>
                <a:gd name="connsiteX2" fmla="*/ 9595424 w 9595424"/>
                <a:gd name="connsiteY2" fmla="*/ 3052 h 6861052"/>
                <a:gd name="connsiteX3" fmla="*/ 9595424 w 9595424"/>
                <a:gd name="connsiteY3" fmla="*/ 6861052 h 6861052"/>
                <a:gd name="connsiteX4" fmla="*/ 0 w 9595424"/>
                <a:gd name="connsiteY4" fmla="*/ 6861052 h 686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5424" h="6861052">
                  <a:moveTo>
                    <a:pt x="0" y="6861052"/>
                  </a:moveTo>
                  <a:lnTo>
                    <a:pt x="3791124" y="0"/>
                  </a:lnTo>
                  <a:lnTo>
                    <a:pt x="9595424" y="3052"/>
                  </a:lnTo>
                  <a:lnTo>
                    <a:pt x="9595424" y="6861052"/>
                  </a:lnTo>
                  <a:lnTo>
                    <a:pt x="0" y="6861052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000" tIns="48000" rIns="48000" bIns="480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lvl="0"/>
              <a:endParaRPr lang="en-GB" sz="3733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56E16FE8-941B-C44B-AAE0-97DC33AF86A3}"/>
                </a:ext>
              </a:extLst>
            </p:cNvPr>
            <p:cNvSpPr/>
            <p:nvPr userDrawn="1"/>
          </p:nvSpPr>
          <p:spPr>
            <a:xfrm>
              <a:off x="0" y="0"/>
              <a:ext cx="12192000" cy="6851302"/>
            </a:xfrm>
            <a:custGeom>
              <a:avLst/>
              <a:gdLst>
                <a:gd name="connsiteX0" fmla="*/ 0 w 12192000"/>
                <a:gd name="connsiteY0" fmla="*/ 0 h 6851302"/>
                <a:gd name="connsiteX1" fmla="*/ 12192000 w 12192000"/>
                <a:gd name="connsiteY1" fmla="*/ 0 h 6851302"/>
                <a:gd name="connsiteX2" fmla="*/ 12192000 w 12192000"/>
                <a:gd name="connsiteY2" fmla="*/ 6851302 h 6851302"/>
                <a:gd name="connsiteX3" fmla="*/ 0 w 12192000"/>
                <a:gd name="connsiteY3" fmla="*/ 6851302 h 6851302"/>
                <a:gd name="connsiteX4" fmla="*/ 0 w 12192000"/>
                <a:gd name="connsiteY4" fmla="*/ 0 h 6851302"/>
                <a:gd name="connsiteX0" fmla="*/ 0 w 12192000"/>
                <a:gd name="connsiteY0" fmla="*/ 9625 h 6860927"/>
                <a:gd name="connsiteX1" fmla="*/ 8258476 w 12192000"/>
                <a:gd name="connsiteY1" fmla="*/ 0 h 6860927"/>
                <a:gd name="connsiteX2" fmla="*/ 12192000 w 12192000"/>
                <a:gd name="connsiteY2" fmla="*/ 9625 h 6860927"/>
                <a:gd name="connsiteX3" fmla="*/ 12192000 w 12192000"/>
                <a:gd name="connsiteY3" fmla="*/ 6860927 h 6860927"/>
                <a:gd name="connsiteX4" fmla="*/ 0 w 12192000"/>
                <a:gd name="connsiteY4" fmla="*/ 6860927 h 6860927"/>
                <a:gd name="connsiteX5" fmla="*/ 0 w 12192000"/>
                <a:gd name="connsiteY5" fmla="*/ 9625 h 6860927"/>
                <a:gd name="connsiteX0" fmla="*/ 0 w 12192000"/>
                <a:gd name="connsiteY0" fmla="*/ 0 h 6851302"/>
                <a:gd name="connsiteX1" fmla="*/ 8258476 w 12192000"/>
                <a:gd name="connsiteY1" fmla="*/ 1 h 6851302"/>
                <a:gd name="connsiteX2" fmla="*/ 12192000 w 12192000"/>
                <a:gd name="connsiteY2" fmla="*/ 0 h 6851302"/>
                <a:gd name="connsiteX3" fmla="*/ 12192000 w 12192000"/>
                <a:gd name="connsiteY3" fmla="*/ 6851302 h 6851302"/>
                <a:gd name="connsiteX4" fmla="*/ 0 w 12192000"/>
                <a:gd name="connsiteY4" fmla="*/ 6851302 h 6851302"/>
                <a:gd name="connsiteX5" fmla="*/ 0 w 12192000"/>
                <a:gd name="connsiteY5" fmla="*/ 0 h 6851302"/>
                <a:gd name="connsiteX0" fmla="*/ 0 w 12192000"/>
                <a:gd name="connsiteY0" fmla="*/ 6851302 h 6851302"/>
                <a:gd name="connsiteX1" fmla="*/ 8258476 w 12192000"/>
                <a:gd name="connsiteY1" fmla="*/ 1 h 6851302"/>
                <a:gd name="connsiteX2" fmla="*/ 12192000 w 12192000"/>
                <a:gd name="connsiteY2" fmla="*/ 0 h 6851302"/>
                <a:gd name="connsiteX3" fmla="*/ 12192000 w 12192000"/>
                <a:gd name="connsiteY3" fmla="*/ 6851302 h 6851302"/>
                <a:gd name="connsiteX4" fmla="*/ 0 w 12192000"/>
                <a:gd name="connsiteY4" fmla="*/ 6851302 h 685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1302">
                  <a:moveTo>
                    <a:pt x="0" y="6851302"/>
                  </a:moveTo>
                  <a:lnTo>
                    <a:pt x="8258476" y="1"/>
                  </a:lnTo>
                  <a:lnTo>
                    <a:pt x="12192000" y="0"/>
                  </a:lnTo>
                  <a:lnTo>
                    <a:pt x="12192000" y="6851302"/>
                  </a:lnTo>
                  <a:lnTo>
                    <a:pt x="0" y="6851302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000" tIns="48000" rIns="48000" bIns="480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lvl="0"/>
              <a:endParaRPr lang="en-GB" sz="3733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034776A-D773-E245-A122-A964EC85C9B6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5951538" y="2926034"/>
            <a:ext cx="5940425" cy="12185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12700" indent="0" algn="l">
              <a:tabLst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D65A25C-CE7D-4245-A2D6-143E98E0A88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5951538" y="4505597"/>
            <a:ext cx="5940425" cy="121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pPr>
              <a:lnSpc>
                <a:spcPct val="16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 title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2907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5D62-35E9-2446-A3BC-BC3F49E1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51561-DB29-5A42-82DB-CAC387D8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41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v1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08E0D8-6939-894C-AF1C-5FEDD74241BD}"/>
              </a:ext>
            </a:extLst>
          </p:cNvPr>
          <p:cNvGrpSpPr/>
          <p:nvPr userDrawn="1"/>
        </p:nvGrpSpPr>
        <p:grpSpPr>
          <a:xfrm>
            <a:off x="0" y="0"/>
            <a:ext cx="12192000" cy="6861052"/>
            <a:chOff x="0" y="0"/>
            <a:chExt cx="12192000" cy="6861052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74330E8B-DEB1-8040-88CE-32A3A193DD23}"/>
                </a:ext>
              </a:extLst>
            </p:cNvPr>
            <p:cNvSpPr/>
            <p:nvPr userDrawn="1"/>
          </p:nvSpPr>
          <p:spPr>
            <a:xfrm>
              <a:off x="2596576" y="0"/>
              <a:ext cx="9595424" cy="6861052"/>
            </a:xfrm>
            <a:custGeom>
              <a:avLst/>
              <a:gdLst>
                <a:gd name="connsiteX0" fmla="*/ 0 w 9595424"/>
                <a:gd name="connsiteY0" fmla="*/ 0 h 6858000"/>
                <a:gd name="connsiteX1" fmla="*/ 9595424 w 9595424"/>
                <a:gd name="connsiteY1" fmla="*/ 0 h 6858000"/>
                <a:gd name="connsiteX2" fmla="*/ 9595424 w 9595424"/>
                <a:gd name="connsiteY2" fmla="*/ 6858000 h 6858000"/>
                <a:gd name="connsiteX3" fmla="*/ 0 w 9595424"/>
                <a:gd name="connsiteY3" fmla="*/ 6858000 h 6858000"/>
                <a:gd name="connsiteX4" fmla="*/ 0 w 9595424"/>
                <a:gd name="connsiteY4" fmla="*/ 0 h 6858000"/>
                <a:gd name="connsiteX0" fmla="*/ 0 w 9595424"/>
                <a:gd name="connsiteY0" fmla="*/ 23149 h 6881149"/>
                <a:gd name="connsiteX1" fmla="*/ 3781075 w 9595424"/>
                <a:gd name="connsiteY1" fmla="*/ 0 h 6881149"/>
                <a:gd name="connsiteX2" fmla="*/ 9595424 w 9595424"/>
                <a:gd name="connsiteY2" fmla="*/ 23149 h 6881149"/>
                <a:gd name="connsiteX3" fmla="*/ 9595424 w 9595424"/>
                <a:gd name="connsiteY3" fmla="*/ 6881149 h 6881149"/>
                <a:gd name="connsiteX4" fmla="*/ 0 w 9595424"/>
                <a:gd name="connsiteY4" fmla="*/ 6881149 h 6881149"/>
                <a:gd name="connsiteX5" fmla="*/ 0 w 9595424"/>
                <a:gd name="connsiteY5" fmla="*/ 23149 h 6881149"/>
                <a:gd name="connsiteX0" fmla="*/ 0 w 9595424"/>
                <a:gd name="connsiteY0" fmla="*/ 3052 h 6861052"/>
                <a:gd name="connsiteX1" fmla="*/ 3791124 w 9595424"/>
                <a:gd name="connsiteY1" fmla="*/ 0 h 6861052"/>
                <a:gd name="connsiteX2" fmla="*/ 9595424 w 9595424"/>
                <a:gd name="connsiteY2" fmla="*/ 3052 h 6861052"/>
                <a:gd name="connsiteX3" fmla="*/ 9595424 w 9595424"/>
                <a:gd name="connsiteY3" fmla="*/ 6861052 h 6861052"/>
                <a:gd name="connsiteX4" fmla="*/ 0 w 9595424"/>
                <a:gd name="connsiteY4" fmla="*/ 6861052 h 6861052"/>
                <a:gd name="connsiteX5" fmla="*/ 0 w 9595424"/>
                <a:gd name="connsiteY5" fmla="*/ 3052 h 6861052"/>
                <a:gd name="connsiteX0" fmla="*/ 0 w 9595424"/>
                <a:gd name="connsiteY0" fmla="*/ 6861052 h 6861052"/>
                <a:gd name="connsiteX1" fmla="*/ 3791124 w 9595424"/>
                <a:gd name="connsiteY1" fmla="*/ 0 h 6861052"/>
                <a:gd name="connsiteX2" fmla="*/ 9595424 w 9595424"/>
                <a:gd name="connsiteY2" fmla="*/ 3052 h 6861052"/>
                <a:gd name="connsiteX3" fmla="*/ 9595424 w 9595424"/>
                <a:gd name="connsiteY3" fmla="*/ 6861052 h 6861052"/>
                <a:gd name="connsiteX4" fmla="*/ 0 w 9595424"/>
                <a:gd name="connsiteY4" fmla="*/ 6861052 h 686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5424" h="6861052">
                  <a:moveTo>
                    <a:pt x="0" y="6861052"/>
                  </a:moveTo>
                  <a:lnTo>
                    <a:pt x="3791124" y="0"/>
                  </a:lnTo>
                  <a:lnTo>
                    <a:pt x="9595424" y="3052"/>
                  </a:lnTo>
                  <a:lnTo>
                    <a:pt x="9595424" y="6861052"/>
                  </a:lnTo>
                  <a:lnTo>
                    <a:pt x="0" y="6861052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000" tIns="48000" rIns="48000" bIns="480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lvl="0"/>
              <a:endParaRPr lang="en-GB" sz="3733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4DA07022-D0AE-A749-8D17-9F10F982E6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1302"/>
            </a:xfrm>
            <a:custGeom>
              <a:avLst/>
              <a:gdLst>
                <a:gd name="connsiteX0" fmla="*/ 0 w 12192000"/>
                <a:gd name="connsiteY0" fmla="*/ 0 h 6851302"/>
                <a:gd name="connsiteX1" fmla="*/ 12192000 w 12192000"/>
                <a:gd name="connsiteY1" fmla="*/ 0 h 6851302"/>
                <a:gd name="connsiteX2" fmla="*/ 12192000 w 12192000"/>
                <a:gd name="connsiteY2" fmla="*/ 6851302 h 6851302"/>
                <a:gd name="connsiteX3" fmla="*/ 0 w 12192000"/>
                <a:gd name="connsiteY3" fmla="*/ 6851302 h 6851302"/>
                <a:gd name="connsiteX4" fmla="*/ 0 w 12192000"/>
                <a:gd name="connsiteY4" fmla="*/ 0 h 6851302"/>
                <a:gd name="connsiteX0" fmla="*/ 0 w 12192000"/>
                <a:gd name="connsiteY0" fmla="*/ 9625 h 6860927"/>
                <a:gd name="connsiteX1" fmla="*/ 8258476 w 12192000"/>
                <a:gd name="connsiteY1" fmla="*/ 0 h 6860927"/>
                <a:gd name="connsiteX2" fmla="*/ 12192000 w 12192000"/>
                <a:gd name="connsiteY2" fmla="*/ 9625 h 6860927"/>
                <a:gd name="connsiteX3" fmla="*/ 12192000 w 12192000"/>
                <a:gd name="connsiteY3" fmla="*/ 6860927 h 6860927"/>
                <a:gd name="connsiteX4" fmla="*/ 0 w 12192000"/>
                <a:gd name="connsiteY4" fmla="*/ 6860927 h 6860927"/>
                <a:gd name="connsiteX5" fmla="*/ 0 w 12192000"/>
                <a:gd name="connsiteY5" fmla="*/ 9625 h 6860927"/>
                <a:gd name="connsiteX0" fmla="*/ 0 w 12192000"/>
                <a:gd name="connsiteY0" fmla="*/ 0 h 6851302"/>
                <a:gd name="connsiteX1" fmla="*/ 8258476 w 12192000"/>
                <a:gd name="connsiteY1" fmla="*/ 1 h 6851302"/>
                <a:gd name="connsiteX2" fmla="*/ 12192000 w 12192000"/>
                <a:gd name="connsiteY2" fmla="*/ 0 h 6851302"/>
                <a:gd name="connsiteX3" fmla="*/ 12192000 w 12192000"/>
                <a:gd name="connsiteY3" fmla="*/ 6851302 h 6851302"/>
                <a:gd name="connsiteX4" fmla="*/ 0 w 12192000"/>
                <a:gd name="connsiteY4" fmla="*/ 6851302 h 6851302"/>
                <a:gd name="connsiteX5" fmla="*/ 0 w 12192000"/>
                <a:gd name="connsiteY5" fmla="*/ 0 h 6851302"/>
                <a:gd name="connsiteX0" fmla="*/ 0 w 12192000"/>
                <a:gd name="connsiteY0" fmla="*/ 6851302 h 6851302"/>
                <a:gd name="connsiteX1" fmla="*/ 8258476 w 12192000"/>
                <a:gd name="connsiteY1" fmla="*/ 1 h 6851302"/>
                <a:gd name="connsiteX2" fmla="*/ 12192000 w 12192000"/>
                <a:gd name="connsiteY2" fmla="*/ 0 h 6851302"/>
                <a:gd name="connsiteX3" fmla="*/ 12192000 w 12192000"/>
                <a:gd name="connsiteY3" fmla="*/ 6851302 h 6851302"/>
                <a:gd name="connsiteX4" fmla="*/ 0 w 12192000"/>
                <a:gd name="connsiteY4" fmla="*/ 6851302 h 685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1302">
                  <a:moveTo>
                    <a:pt x="0" y="6851302"/>
                  </a:moveTo>
                  <a:lnTo>
                    <a:pt x="8258476" y="1"/>
                  </a:lnTo>
                  <a:lnTo>
                    <a:pt x="12192000" y="0"/>
                  </a:lnTo>
                  <a:lnTo>
                    <a:pt x="12192000" y="6851302"/>
                  </a:lnTo>
                  <a:lnTo>
                    <a:pt x="0" y="6851302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000" tIns="48000" rIns="48000" bIns="480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lvl="0"/>
              <a:endParaRPr lang="en-GB" sz="3733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1B52A1B-83EF-9842-8741-FB6320A463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7727" y="1733912"/>
            <a:ext cx="2841138" cy="68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B697D1-1D38-5C4A-9E62-B054E70F1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00"/>
            <a:ext cx="3865588" cy="386558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0F20398-A53E-904C-96C1-642047C5BB3C}"/>
              </a:ext>
            </a:extLst>
          </p:cNvPr>
          <p:cNvSpPr>
            <a:spLocks noGrp="1"/>
          </p:cNvSpPr>
          <p:nvPr userDrawn="1">
            <p:ph type="ctrTitle" idx="4294967295" hasCustomPrompt="1"/>
          </p:nvPr>
        </p:nvSpPr>
        <p:spPr>
          <a:xfrm>
            <a:off x="5951538" y="2926034"/>
            <a:ext cx="5940425" cy="12185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12700" indent="0" algn="l">
              <a:tabLst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2EF0CB6-FF3D-F544-9CA7-0C3A240E1BC7}"/>
              </a:ext>
            </a:extLst>
          </p:cNvPr>
          <p:cNvSpPr>
            <a:spLocks noGrp="1"/>
          </p:cNvSpPr>
          <p:nvPr userDrawn="1">
            <p:ph type="subTitle" idx="4294967295" hasCustomPrompt="1"/>
          </p:nvPr>
        </p:nvSpPr>
        <p:spPr>
          <a:xfrm>
            <a:off x="5951538" y="4505597"/>
            <a:ext cx="5940425" cy="121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pPr>
              <a:lnSpc>
                <a:spcPct val="16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 title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94285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v1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2C96E7B-90F0-3F46-AE8C-47202800EE26}"/>
              </a:ext>
            </a:extLst>
          </p:cNvPr>
          <p:cNvGrpSpPr/>
          <p:nvPr userDrawn="1"/>
        </p:nvGrpSpPr>
        <p:grpSpPr>
          <a:xfrm>
            <a:off x="0" y="0"/>
            <a:ext cx="12192000" cy="6861052"/>
            <a:chOff x="0" y="0"/>
            <a:chExt cx="12192000" cy="6861052"/>
          </a:xfrm>
        </p:grpSpPr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87670B1D-7729-2A44-9FD4-71DEC97962F2}"/>
                </a:ext>
              </a:extLst>
            </p:cNvPr>
            <p:cNvSpPr/>
            <p:nvPr userDrawn="1"/>
          </p:nvSpPr>
          <p:spPr>
            <a:xfrm>
              <a:off x="2596576" y="0"/>
              <a:ext cx="9595424" cy="6861052"/>
            </a:xfrm>
            <a:custGeom>
              <a:avLst/>
              <a:gdLst>
                <a:gd name="connsiteX0" fmla="*/ 0 w 9595424"/>
                <a:gd name="connsiteY0" fmla="*/ 0 h 6858000"/>
                <a:gd name="connsiteX1" fmla="*/ 9595424 w 9595424"/>
                <a:gd name="connsiteY1" fmla="*/ 0 h 6858000"/>
                <a:gd name="connsiteX2" fmla="*/ 9595424 w 9595424"/>
                <a:gd name="connsiteY2" fmla="*/ 6858000 h 6858000"/>
                <a:gd name="connsiteX3" fmla="*/ 0 w 9595424"/>
                <a:gd name="connsiteY3" fmla="*/ 6858000 h 6858000"/>
                <a:gd name="connsiteX4" fmla="*/ 0 w 9595424"/>
                <a:gd name="connsiteY4" fmla="*/ 0 h 6858000"/>
                <a:gd name="connsiteX0" fmla="*/ 0 w 9595424"/>
                <a:gd name="connsiteY0" fmla="*/ 23149 h 6881149"/>
                <a:gd name="connsiteX1" fmla="*/ 3781075 w 9595424"/>
                <a:gd name="connsiteY1" fmla="*/ 0 h 6881149"/>
                <a:gd name="connsiteX2" fmla="*/ 9595424 w 9595424"/>
                <a:gd name="connsiteY2" fmla="*/ 23149 h 6881149"/>
                <a:gd name="connsiteX3" fmla="*/ 9595424 w 9595424"/>
                <a:gd name="connsiteY3" fmla="*/ 6881149 h 6881149"/>
                <a:gd name="connsiteX4" fmla="*/ 0 w 9595424"/>
                <a:gd name="connsiteY4" fmla="*/ 6881149 h 6881149"/>
                <a:gd name="connsiteX5" fmla="*/ 0 w 9595424"/>
                <a:gd name="connsiteY5" fmla="*/ 23149 h 6881149"/>
                <a:gd name="connsiteX0" fmla="*/ 0 w 9595424"/>
                <a:gd name="connsiteY0" fmla="*/ 3052 h 6861052"/>
                <a:gd name="connsiteX1" fmla="*/ 3791124 w 9595424"/>
                <a:gd name="connsiteY1" fmla="*/ 0 h 6861052"/>
                <a:gd name="connsiteX2" fmla="*/ 9595424 w 9595424"/>
                <a:gd name="connsiteY2" fmla="*/ 3052 h 6861052"/>
                <a:gd name="connsiteX3" fmla="*/ 9595424 w 9595424"/>
                <a:gd name="connsiteY3" fmla="*/ 6861052 h 6861052"/>
                <a:gd name="connsiteX4" fmla="*/ 0 w 9595424"/>
                <a:gd name="connsiteY4" fmla="*/ 6861052 h 6861052"/>
                <a:gd name="connsiteX5" fmla="*/ 0 w 9595424"/>
                <a:gd name="connsiteY5" fmla="*/ 3052 h 6861052"/>
                <a:gd name="connsiteX0" fmla="*/ 0 w 9595424"/>
                <a:gd name="connsiteY0" fmla="*/ 6861052 h 6861052"/>
                <a:gd name="connsiteX1" fmla="*/ 3791124 w 9595424"/>
                <a:gd name="connsiteY1" fmla="*/ 0 h 6861052"/>
                <a:gd name="connsiteX2" fmla="*/ 9595424 w 9595424"/>
                <a:gd name="connsiteY2" fmla="*/ 3052 h 6861052"/>
                <a:gd name="connsiteX3" fmla="*/ 9595424 w 9595424"/>
                <a:gd name="connsiteY3" fmla="*/ 6861052 h 6861052"/>
                <a:gd name="connsiteX4" fmla="*/ 0 w 9595424"/>
                <a:gd name="connsiteY4" fmla="*/ 6861052 h 686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5424" h="6861052">
                  <a:moveTo>
                    <a:pt x="0" y="6861052"/>
                  </a:moveTo>
                  <a:lnTo>
                    <a:pt x="3791124" y="0"/>
                  </a:lnTo>
                  <a:lnTo>
                    <a:pt x="9595424" y="3052"/>
                  </a:lnTo>
                  <a:lnTo>
                    <a:pt x="9595424" y="6861052"/>
                  </a:lnTo>
                  <a:lnTo>
                    <a:pt x="0" y="6861052"/>
                  </a:lnTo>
                  <a:close/>
                </a:path>
              </a:pathLst>
            </a:custGeom>
            <a:solidFill>
              <a:srgbClr val="430F27">
                <a:alpha val="9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000" tIns="48000" rIns="48000" bIns="480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lvl="0"/>
              <a:endParaRPr lang="en-GB" sz="3733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03A994-7F6E-F945-8DBD-DBFEEA3CC18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1302"/>
            </a:xfrm>
            <a:custGeom>
              <a:avLst/>
              <a:gdLst>
                <a:gd name="connsiteX0" fmla="*/ 0 w 12192000"/>
                <a:gd name="connsiteY0" fmla="*/ 0 h 6851302"/>
                <a:gd name="connsiteX1" fmla="*/ 12192000 w 12192000"/>
                <a:gd name="connsiteY1" fmla="*/ 0 h 6851302"/>
                <a:gd name="connsiteX2" fmla="*/ 12192000 w 12192000"/>
                <a:gd name="connsiteY2" fmla="*/ 6851302 h 6851302"/>
                <a:gd name="connsiteX3" fmla="*/ 0 w 12192000"/>
                <a:gd name="connsiteY3" fmla="*/ 6851302 h 6851302"/>
                <a:gd name="connsiteX4" fmla="*/ 0 w 12192000"/>
                <a:gd name="connsiteY4" fmla="*/ 0 h 6851302"/>
                <a:gd name="connsiteX0" fmla="*/ 0 w 12192000"/>
                <a:gd name="connsiteY0" fmla="*/ 9625 h 6860927"/>
                <a:gd name="connsiteX1" fmla="*/ 8258476 w 12192000"/>
                <a:gd name="connsiteY1" fmla="*/ 0 h 6860927"/>
                <a:gd name="connsiteX2" fmla="*/ 12192000 w 12192000"/>
                <a:gd name="connsiteY2" fmla="*/ 9625 h 6860927"/>
                <a:gd name="connsiteX3" fmla="*/ 12192000 w 12192000"/>
                <a:gd name="connsiteY3" fmla="*/ 6860927 h 6860927"/>
                <a:gd name="connsiteX4" fmla="*/ 0 w 12192000"/>
                <a:gd name="connsiteY4" fmla="*/ 6860927 h 6860927"/>
                <a:gd name="connsiteX5" fmla="*/ 0 w 12192000"/>
                <a:gd name="connsiteY5" fmla="*/ 9625 h 6860927"/>
                <a:gd name="connsiteX0" fmla="*/ 0 w 12192000"/>
                <a:gd name="connsiteY0" fmla="*/ 0 h 6851302"/>
                <a:gd name="connsiteX1" fmla="*/ 8258476 w 12192000"/>
                <a:gd name="connsiteY1" fmla="*/ 1 h 6851302"/>
                <a:gd name="connsiteX2" fmla="*/ 12192000 w 12192000"/>
                <a:gd name="connsiteY2" fmla="*/ 0 h 6851302"/>
                <a:gd name="connsiteX3" fmla="*/ 12192000 w 12192000"/>
                <a:gd name="connsiteY3" fmla="*/ 6851302 h 6851302"/>
                <a:gd name="connsiteX4" fmla="*/ 0 w 12192000"/>
                <a:gd name="connsiteY4" fmla="*/ 6851302 h 6851302"/>
                <a:gd name="connsiteX5" fmla="*/ 0 w 12192000"/>
                <a:gd name="connsiteY5" fmla="*/ 0 h 6851302"/>
                <a:gd name="connsiteX0" fmla="*/ 0 w 12192000"/>
                <a:gd name="connsiteY0" fmla="*/ 6851302 h 6851302"/>
                <a:gd name="connsiteX1" fmla="*/ 8258476 w 12192000"/>
                <a:gd name="connsiteY1" fmla="*/ 1 h 6851302"/>
                <a:gd name="connsiteX2" fmla="*/ 12192000 w 12192000"/>
                <a:gd name="connsiteY2" fmla="*/ 0 h 6851302"/>
                <a:gd name="connsiteX3" fmla="*/ 12192000 w 12192000"/>
                <a:gd name="connsiteY3" fmla="*/ 6851302 h 6851302"/>
                <a:gd name="connsiteX4" fmla="*/ 0 w 12192000"/>
                <a:gd name="connsiteY4" fmla="*/ 6851302 h 685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1302">
                  <a:moveTo>
                    <a:pt x="0" y="6851302"/>
                  </a:moveTo>
                  <a:lnTo>
                    <a:pt x="8258476" y="1"/>
                  </a:lnTo>
                  <a:lnTo>
                    <a:pt x="12192000" y="0"/>
                  </a:lnTo>
                  <a:lnTo>
                    <a:pt x="12192000" y="6851302"/>
                  </a:lnTo>
                  <a:lnTo>
                    <a:pt x="0" y="6851302"/>
                  </a:lnTo>
                  <a:close/>
                </a:path>
              </a:pathLst>
            </a:custGeom>
            <a:solidFill>
              <a:srgbClr val="430F27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000" tIns="48000" rIns="48000" bIns="480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lvl="0"/>
              <a:endParaRPr lang="en-GB" sz="3733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93CE9-75ED-9643-845F-67F4F2D5C1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7727" y="1720516"/>
            <a:ext cx="2841138" cy="68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44ABF-9BC6-8E42-928E-B1A079D164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65588" cy="386558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A22174E-0FBE-B14F-AA98-6EF8C0DD30A2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5951538" y="2926034"/>
            <a:ext cx="5940425" cy="12185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12700" indent="0" algn="l">
              <a:tabLst/>
              <a:defRPr sz="3600">
                <a:solidFill>
                  <a:srgbClr val="E40040"/>
                </a:solidFill>
              </a:defRPr>
            </a:lvl1pPr>
          </a:lstStyle>
          <a:p>
            <a:r>
              <a:rPr lang="en-US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89AC49-3490-0A46-BC88-B3BF8E4FCCE9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5951538" y="4505597"/>
            <a:ext cx="5940425" cy="121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pPr>
              <a:lnSpc>
                <a:spcPct val="16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 title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53599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es Develop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47BF13-662B-8040-80D9-1AF3DC04F5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EB6C41-EFD0-8640-B53B-4BFFEB25B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089" y="130209"/>
            <a:ext cx="3287211" cy="4675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A22174E-0FBE-B14F-AA98-6EF8C0DD30A2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6957391" y="2926034"/>
            <a:ext cx="4681332" cy="12185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12700" indent="0" algn="l">
              <a:tabLst/>
              <a:defRPr sz="3600">
                <a:solidFill>
                  <a:srgbClr val="E40040"/>
                </a:solidFill>
              </a:defRPr>
            </a:lvl1pPr>
          </a:lstStyle>
          <a:p>
            <a:r>
              <a:rPr lang="en-US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89AC49-3490-0A46-BC88-B3BF8E4FCCE9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957391" y="4505597"/>
            <a:ext cx="4681332" cy="121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pPr>
              <a:lnSpc>
                <a:spcPct val="16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 title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5D2A6-27B9-BE42-8CFD-9671CA1F38A6}"/>
              </a:ext>
            </a:extLst>
          </p:cNvPr>
          <p:cNvCxnSpPr>
            <a:cxnSpLocks/>
          </p:cNvCxnSpPr>
          <p:nvPr userDrawn="1"/>
        </p:nvCxnSpPr>
        <p:spPr>
          <a:xfrm>
            <a:off x="6948902" y="4313582"/>
            <a:ext cx="46898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10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ital Sa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DF2D42-BB49-BB43-AE9B-A06753A20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2AA16B-7BD5-8046-AE5C-D02CAE3A9D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49089" y="120269"/>
            <a:ext cx="2683561" cy="4675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A22174E-0FBE-B14F-AA98-6EF8C0DD30A2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6957391" y="2926034"/>
            <a:ext cx="4681332" cy="12185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12700" indent="0" algn="l">
              <a:tabLst/>
              <a:defRPr sz="3600">
                <a:solidFill>
                  <a:srgbClr val="4B102C"/>
                </a:solidFill>
              </a:defRPr>
            </a:lvl1pPr>
          </a:lstStyle>
          <a:p>
            <a:r>
              <a:rPr lang="en-US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89AC49-3490-0A46-BC88-B3BF8E4FCCE9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957391" y="4505597"/>
            <a:ext cx="4681332" cy="121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pPr>
              <a:lnSpc>
                <a:spcPct val="16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 title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5D2A6-27B9-BE42-8CFD-9671CA1F38A6}"/>
              </a:ext>
            </a:extLst>
          </p:cNvPr>
          <p:cNvCxnSpPr>
            <a:cxnSpLocks/>
          </p:cNvCxnSpPr>
          <p:nvPr userDrawn="1"/>
        </p:nvCxnSpPr>
        <p:spPr>
          <a:xfrm>
            <a:off x="6948902" y="4313582"/>
            <a:ext cx="46898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2508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gital Sa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9D5D0-3026-7C46-A4A5-C5309F8707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A22174E-0FBE-B14F-AA98-6EF8C0DD30A2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6957391" y="2926034"/>
            <a:ext cx="4681332" cy="12185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12700" indent="0" algn="l">
              <a:tabLst/>
              <a:defRPr sz="3600">
                <a:solidFill>
                  <a:srgbClr val="4B102C"/>
                </a:solidFill>
              </a:defRPr>
            </a:lvl1pPr>
          </a:lstStyle>
          <a:p>
            <a:r>
              <a:rPr lang="en-US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89AC49-3490-0A46-BC88-B3BF8E4FCCE9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957391" y="4505597"/>
            <a:ext cx="4681332" cy="121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rgbClr val="2E2E2E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pPr>
              <a:lnSpc>
                <a:spcPct val="16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 title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5D2A6-27B9-BE42-8CFD-9671CA1F38A6}"/>
              </a:ext>
            </a:extLst>
          </p:cNvPr>
          <p:cNvCxnSpPr>
            <a:cxnSpLocks/>
          </p:cNvCxnSpPr>
          <p:nvPr userDrawn="1"/>
        </p:nvCxnSpPr>
        <p:spPr>
          <a:xfrm>
            <a:off x="6948902" y="4313582"/>
            <a:ext cx="46898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2">
            <a:extLst>
              <a:ext uri="{FF2B5EF4-FFF2-40B4-BE49-F238E27FC236}">
                <a16:creationId xmlns:a16="http://schemas.microsoft.com/office/drawing/2014/main" id="{BC8F5E7E-A238-FC43-A120-FFD7DFFF5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07519A-63A1-4C41-96D9-5907A02555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12287" y="1450767"/>
            <a:ext cx="1454150" cy="4674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Mission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8DE42D-69FE-C14E-9223-FB8BF00941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2287" y="1907967"/>
            <a:ext cx="1454150" cy="715962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2M users by 20222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3AC6D7-11A0-C341-B4C5-961BD17BBFEB}"/>
              </a:ext>
            </a:extLst>
          </p:cNvPr>
          <p:cNvCxnSpPr>
            <a:cxnSpLocks/>
          </p:cNvCxnSpPr>
          <p:nvPr userDrawn="1"/>
        </p:nvCxnSpPr>
        <p:spPr>
          <a:xfrm>
            <a:off x="4712287" y="1857925"/>
            <a:ext cx="1383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5F9F0DE-161B-B44B-B0F8-067B13403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879" y="1450767"/>
            <a:ext cx="1454150" cy="46748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Purpose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4E6775A-9635-3948-AABC-9C1C52464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879" y="1907967"/>
            <a:ext cx="1454150" cy="715962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Our brand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5E843F-D193-4D47-8E2B-041D7BE7460B}"/>
              </a:ext>
            </a:extLst>
          </p:cNvPr>
          <p:cNvCxnSpPr>
            <a:cxnSpLocks/>
          </p:cNvCxnSpPr>
          <p:nvPr userDrawn="1"/>
        </p:nvCxnSpPr>
        <p:spPr>
          <a:xfrm>
            <a:off x="1063487" y="1857925"/>
            <a:ext cx="10875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43A9CF4-3B6B-E54A-B06B-BFE947B6A7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645" y="4750558"/>
            <a:ext cx="1454150" cy="46748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Values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AC77726E-6A84-5542-B29D-2C69A9B5AF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4645" y="5207758"/>
            <a:ext cx="1454150" cy="715962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Love work</a:t>
            </a:r>
            <a:br>
              <a:rPr lang="en-GB" dirty="0"/>
            </a:br>
            <a:r>
              <a:rPr lang="en-GB" dirty="0"/>
              <a:t>Love life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F5ECA9-3D1D-8B4F-8DF0-9A5A3029BC38}"/>
              </a:ext>
            </a:extLst>
          </p:cNvPr>
          <p:cNvCxnSpPr>
            <a:cxnSpLocks/>
          </p:cNvCxnSpPr>
          <p:nvPr userDrawn="1"/>
        </p:nvCxnSpPr>
        <p:spPr>
          <a:xfrm>
            <a:off x="2727204" y="5157716"/>
            <a:ext cx="1383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0CEF5BA-309B-C144-AD19-4BCC12010D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70202" y="2926034"/>
            <a:ext cx="1097715" cy="2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959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2">
            <a:extLst>
              <a:ext uri="{FF2B5EF4-FFF2-40B4-BE49-F238E27FC236}">
                <a16:creationId xmlns:a16="http://schemas.microsoft.com/office/drawing/2014/main" id="{D098D7C9-C7F1-4D44-9216-03BE489A78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504109" y="2870901"/>
            <a:ext cx="3183782" cy="11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832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Chevron 15">
            <a:extLst>
              <a:ext uri="{FF2B5EF4-FFF2-40B4-BE49-F238E27FC236}">
                <a16:creationId xmlns:a16="http://schemas.microsoft.com/office/drawing/2014/main" id="{1728D0AC-86C6-4449-944E-5EEE234C6190}"/>
              </a:ext>
            </a:extLst>
          </p:cNvPr>
          <p:cNvSpPr/>
          <p:nvPr userDrawn="1"/>
        </p:nvSpPr>
        <p:spPr bwMode="auto">
          <a:xfrm>
            <a:off x="2896344" y="0"/>
            <a:ext cx="7743232" cy="6858000"/>
          </a:xfrm>
          <a:prstGeom prst="chevron">
            <a:avLst>
              <a:gd name="adj" fmla="val 3561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  <a:normAutofit/>
          </a:bodyPr>
          <a:lstStyle/>
          <a:p>
            <a:endParaRPr lang="en-GB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Arrow: Chevron 14">
            <a:extLst>
              <a:ext uri="{FF2B5EF4-FFF2-40B4-BE49-F238E27FC236}">
                <a16:creationId xmlns:a16="http://schemas.microsoft.com/office/drawing/2014/main" id="{2279409C-0138-284A-9D80-72E3BDBA5DB7}"/>
              </a:ext>
            </a:extLst>
          </p:cNvPr>
          <p:cNvSpPr/>
          <p:nvPr userDrawn="1"/>
        </p:nvSpPr>
        <p:spPr bwMode="auto">
          <a:xfrm>
            <a:off x="822809" y="0"/>
            <a:ext cx="7743232" cy="6858000"/>
          </a:xfrm>
          <a:prstGeom prst="chevron">
            <a:avLst>
              <a:gd name="adj" fmla="val 35615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  <a:normAutofit/>
          </a:bodyPr>
          <a:lstStyle/>
          <a:p>
            <a:endParaRPr lang="en-GB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Arrow: Chevron 13">
            <a:extLst>
              <a:ext uri="{FF2B5EF4-FFF2-40B4-BE49-F238E27FC236}">
                <a16:creationId xmlns:a16="http://schemas.microsoft.com/office/drawing/2014/main" id="{B318CEBD-33B4-E245-9BC2-0B1E80452A1F}"/>
              </a:ext>
            </a:extLst>
          </p:cNvPr>
          <p:cNvSpPr/>
          <p:nvPr userDrawn="1"/>
        </p:nvSpPr>
        <p:spPr bwMode="auto">
          <a:xfrm>
            <a:off x="214280" y="0"/>
            <a:ext cx="6278226" cy="6858000"/>
          </a:xfrm>
          <a:custGeom>
            <a:avLst/>
            <a:gdLst>
              <a:gd name="connsiteX0" fmla="*/ 0 w 7743232"/>
              <a:gd name="connsiteY0" fmla="*/ 0 h 6858000"/>
              <a:gd name="connsiteX1" fmla="*/ 5300755 w 7743232"/>
              <a:gd name="connsiteY1" fmla="*/ 0 h 6858000"/>
              <a:gd name="connsiteX2" fmla="*/ 7743232 w 7743232"/>
              <a:gd name="connsiteY2" fmla="*/ 3429000 h 6858000"/>
              <a:gd name="connsiteX3" fmla="*/ 5300755 w 7743232"/>
              <a:gd name="connsiteY3" fmla="*/ 6858000 h 6858000"/>
              <a:gd name="connsiteX4" fmla="*/ 0 w 7743232"/>
              <a:gd name="connsiteY4" fmla="*/ 6858000 h 6858000"/>
              <a:gd name="connsiteX5" fmla="*/ 2442477 w 7743232"/>
              <a:gd name="connsiteY5" fmla="*/ 3429000 h 6858000"/>
              <a:gd name="connsiteX6" fmla="*/ 0 w 7743232"/>
              <a:gd name="connsiteY6" fmla="*/ 0 h 6858000"/>
              <a:gd name="connsiteX0" fmla="*/ 1573162 w 7743232"/>
              <a:gd name="connsiteY0" fmla="*/ 0 h 6877665"/>
              <a:gd name="connsiteX1" fmla="*/ 5300755 w 7743232"/>
              <a:gd name="connsiteY1" fmla="*/ 19665 h 6877665"/>
              <a:gd name="connsiteX2" fmla="*/ 7743232 w 7743232"/>
              <a:gd name="connsiteY2" fmla="*/ 3448665 h 6877665"/>
              <a:gd name="connsiteX3" fmla="*/ 5300755 w 7743232"/>
              <a:gd name="connsiteY3" fmla="*/ 6877665 h 6877665"/>
              <a:gd name="connsiteX4" fmla="*/ 0 w 7743232"/>
              <a:gd name="connsiteY4" fmla="*/ 6877665 h 6877665"/>
              <a:gd name="connsiteX5" fmla="*/ 2442477 w 7743232"/>
              <a:gd name="connsiteY5" fmla="*/ 3448665 h 6877665"/>
              <a:gd name="connsiteX6" fmla="*/ 1573162 w 7743232"/>
              <a:gd name="connsiteY6" fmla="*/ 0 h 6877665"/>
              <a:gd name="connsiteX0" fmla="*/ 1573162 w 7743232"/>
              <a:gd name="connsiteY0" fmla="*/ 0 h 6877665"/>
              <a:gd name="connsiteX1" fmla="*/ 5300755 w 7743232"/>
              <a:gd name="connsiteY1" fmla="*/ 19665 h 6877665"/>
              <a:gd name="connsiteX2" fmla="*/ 7743232 w 7743232"/>
              <a:gd name="connsiteY2" fmla="*/ 3448665 h 6877665"/>
              <a:gd name="connsiteX3" fmla="*/ 5300755 w 7743232"/>
              <a:gd name="connsiteY3" fmla="*/ 6877665 h 6877665"/>
              <a:gd name="connsiteX4" fmla="*/ 0 w 7743232"/>
              <a:gd name="connsiteY4" fmla="*/ 6877665 h 6877665"/>
              <a:gd name="connsiteX5" fmla="*/ 2442477 w 7743232"/>
              <a:gd name="connsiteY5" fmla="*/ 3448665 h 6877665"/>
              <a:gd name="connsiteX6" fmla="*/ 1573162 w 7743232"/>
              <a:gd name="connsiteY6" fmla="*/ 0 h 6877665"/>
              <a:gd name="connsiteX0" fmla="*/ 1563329 w 7743232"/>
              <a:gd name="connsiteY0" fmla="*/ 9832 h 6858000"/>
              <a:gd name="connsiteX1" fmla="*/ 5300755 w 7743232"/>
              <a:gd name="connsiteY1" fmla="*/ 0 h 6858000"/>
              <a:gd name="connsiteX2" fmla="*/ 7743232 w 7743232"/>
              <a:gd name="connsiteY2" fmla="*/ 3429000 h 6858000"/>
              <a:gd name="connsiteX3" fmla="*/ 5300755 w 7743232"/>
              <a:gd name="connsiteY3" fmla="*/ 6858000 h 6858000"/>
              <a:gd name="connsiteX4" fmla="*/ 0 w 7743232"/>
              <a:gd name="connsiteY4" fmla="*/ 6858000 h 6858000"/>
              <a:gd name="connsiteX5" fmla="*/ 2442477 w 7743232"/>
              <a:gd name="connsiteY5" fmla="*/ 3429000 h 6858000"/>
              <a:gd name="connsiteX6" fmla="*/ 1563329 w 7743232"/>
              <a:gd name="connsiteY6" fmla="*/ 9832 h 6858000"/>
              <a:gd name="connsiteX0" fmla="*/ 98323 w 6278226"/>
              <a:gd name="connsiteY0" fmla="*/ 9832 h 6858000"/>
              <a:gd name="connsiteX1" fmla="*/ 3835749 w 6278226"/>
              <a:gd name="connsiteY1" fmla="*/ 0 h 6858000"/>
              <a:gd name="connsiteX2" fmla="*/ 6278226 w 6278226"/>
              <a:gd name="connsiteY2" fmla="*/ 3429000 h 6858000"/>
              <a:gd name="connsiteX3" fmla="*/ 3835749 w 6278226"/>
              <a:gd name="connsiteY3" fmla="*/ 6858000 h 6858000"/>
              <a:gd name="connsiteX4" fmla="*/ 0 w 6278226"/>
              <a:gd name="connsiteY4" fmla="*/ 6858000 h 6858000"/>
              <a:gd name="connsiteX5" fmla="*/ 977471 w 6278226"/>
              <a:gd name="connsiteY5" fmla="*/ 3429000 h 6858000"/>
              <a:gd name="connsiteX6" fmla="*/ 98323 w 6278226"/>
              <a:gd name="connsiteY6" fmla="*/ 9832 h 6858000"/>
              <a:gd name="connsiteX0" fmla="*/ 98323 w 6278226"/>
              <a:gd name="connsiteY0" fmla="*/ 0 h 6858000"/>
              <a:gd name="connsiteX1" fmla="*/ 3835749 w 6278226"/>
              <a:gd name="connsiteY1" fmla="*/ 0 h 6858000"/>
              <a:gd name="connsiteX2" fmla="*/ 6278226 w 6278226"/>
              <a:gd name="connsiteY2" fmla="*/ 3429000 h 6858000"/>
              <a:gd name="connsiteX3" fmla="*/ 3835749 w 6278226"/>
              <a:gd name="connsiteY3" fmla="*/ 6858000 h 6858000"/>
              <a:gd name="connsiteX4" fmla="*/ 0 w 6278226"/>
              <a:gd name="connsiteY4" fmla="*/ 6858000 h 6858000"/>
              <a:gd name="connsiteX5" fmla="*/ 977471 w 6278226"/>
              <a:gd name="connsiteY5" fmla="*/ 3429000 h 6858000"/>
              <a:gd name="connsiteX6" fmla="*/ 98323 w 627822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226" h="6858000">
                <a:moveTo>
                  <a:pt x="98323" y="0"/>
                </a:moveTo>
                <a:lnTo>
                  <a:pt x="3835749" y="0"/>
                </a:lnTo>
                <a:lnTo>
                  <a:pt x="6278226" y="3429000"/>
                </a:lnTo>
                <a:lnTo>
                  <a:pt x="3835749" y="6858000"/>
                </a:lnTo>
                <a:lnTo>
                  <a:pt x="0" y="6858000"/>
                </a:lnTo>
                <a:lnTo>
                  <a:pt x="977471" y="3429000"/>
                </a:lnTo>
                <a:lnTo>
                  <a:pt x="98323" y="0"/>
                </a:lnTo>
                <a:close/>
              </a:path>
            </a:pathLst>
          </a:cu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  <a:normAutofit/>
          </a:bodyPr>
          <a:lstStyle/>
          <a:p>
            <a:endParaRPr lang="en-GB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rrow: Pentagon 12">
            <a:extLst>
              <a:ext uri="{FF2B5EF4-FFF2-40B4-BE49-F238E27FC236}">
                <a16:creationId xmlns:a16="http://schemas.microsoft.com/office/drawing/2014/main" id="{D3AF2DD9-580E-7D44-B18B-AAE409A501C3}"/>
              </a:ext>
            </a:extLst>
          </p:cNvPr>
          <p:cNvSpPr/>
          <p:nvPr userDrawn="1"/>
        </p:nvSpPr>
        <p:spPr bwMode="auto">
          <a:xfrm>
            <a:off x="0" y="0"/>
            <a:ext cx="4463770" cy="6858000"/>
          </a:xfrm>
          <a:custGeom>
            <a:avLst/>
            <a:gdLst>
              <a:gd name="connsiteX0" fmla="*/ 0 w 6243408"/>
              <a:gd name="connsiteY0" fmla="*/ 0 h 6858000"/>
              <a:gd name="connsiteX1" fmla="*/ 3536766 w 6243408"/>
              <a:gd name="connsiteY1" fmla="*/ 0 h 6858000"/>
              <a:gd name="connsiteX2" fmla="*/ 6243408 w 6243408"/>
              <a:gd name="connsiteY2" fmla="*/ 3429000 h 6858000"/>
              <a:gd name="connsiteX3" fmla="*/ 3536766 w 6243408"/>
              <a:gd name="connsiteY3" fmla="*/ 6858000 h 6858000"/>
              <a:gd name="connsiteX4" fmla="*/ 0 w 6243408"/>
              <a:gd name="connsiteY4" fmla="*/ 6858000 h 6858000"/>
              <a:gd name="connsiteX5" fmla="*/ 0 w 6243408"/>
              <a:gd name="connsiteY5" fmla="*/ 0 h 6858000"/>
              <a:gd name="connsiteX0" fmla="*/ 1779639 w 6243408"/>
              <a:gd name="connsiteY0" fmla="*/ 0 h 6858000"/>
              <a:gd name="connsiteX1" fmla="*/ 3536766 w 6243408"/>
              <a:gd name="connsiteY1" fmla="*/ 0 h 6858000"/>
              <a:gd name="connsiteX2" fmla="*/ 6243408 w 6243408"/>
              <a:gd name="connsiteY2" fmla="*/ 3429000 h 6858000"/>
              <a:gd name="connsiteX3" fmla="*/ 3536766 w 6243408"/>
              <a:gd name="connsiteY3" fmla="*/ 6858000 h 6858000"/>
              <a:gd name="connsiteX4" fmla="*/ 0 w 6243408"/>
              <a:gd name="connsiteY4" fmla="*/ 6858000 h 6858000"/>
              <a:gd name="connsiteX5" fmla="*/ 1779639 w 6243408"/>
              <a:gd name="connsiteY5" fmla="*/ 0 h 6858000"/>
              <a:gd name="connsiteX0" fmla="*/ 88491 w 4552260"/>
              <a:gd name="connsiteY0" fmla="*/ 0 h 6858000"/>
              <a:gd name="connsiteX1" fmla="*/ 1845618 w 4552260"/>
              <a:gd name="connsiteY1" fmla="*/ 0 h 6858000"/>
              <a:gd name="connsiteX2" fmla="*/ 4552260 w 4552260"/>
              <a:gd name="connsiteY2" fmla="*/ 3429000 h 6858000"/>
              <a:gd name="connsiteX3" fmla="*/ 1845618 w 4552260"/>
              <a:gd name="connsiteY3" fmla="*/ 6858000 h 6858000"/>
              <a:gd name="connsiteX4" fmla="*/ 0 w 4552260"/>
              <a:gd name="connsiteY4" fmla="*/ 6858000 h 6858000"/>
              <a:gd name="connsiteX5" fmla="*/ 88491 w 4552260"/>
              <a:gd name="connsiteY5" fmla="*/ 0 h 6858000"/>
              <a:gd name="connsiteX0" fmla="*/ 1 w 4463770"/>
              <a:gd name="connsiteY0" fmla="*/ 0 h 6858000"/>
              <a:gd name="connsiteX1" fmla="*/ 1757128 w 4463770"/>
              <a:gd name="connsiteY1" fmla="*/ 0 h 6858000"/>
              <a:gd name="connsiteX2" fmla="*/ 4463770 w 4463770"/>
              <a:gd name="connsiteY2" fmla="*/ 3429000 h 6858000"/>
              <a:gd name="connsiteX3" fmla="*/ 1757128 w 4463770"/>
              <a:gd name="connsiteY3" fmla="*/ 6858000 h 6858000"/>
              <a:gd name="connsiteX4" fmla="*/ 0 w 4463770"/>
              <a:gd name="connsiteY4" fmla="*/ 6848167 h 6858000"/>
              <a:gd name="connsiteX5" fmla="*/ 1 w 4463770"/>
              <a:gd name="connsiteY5" fmla="*/ 0 h 6858000"/>
              <a:gd name="connsiteX0" fmla="*/ 1 w 4463770"/>
              <a:gd name="connsiteY0" fmla="*/ 0 h 6858000"/>
              <a:gd name="connsiteX1" fmla="*/ 1757128 w 4463770"/>
              <a:gd name="connsiteY1" fmla="*/ 0 h 6858000"/>
              <a:gd name="connsiteX2" fmla="*/ 4463770 w 4463770"/>
              <a:gd name="connsiteY2" fmla="*/ 3429000 h 6858000"/>
              <a:gd name="connsiteX3" fmla="*/ 1757128 w 4463770"/>
              <a:gd name="connsiteY3" fmla="*/ 6858000 h 6858000"/>
              <a:gd name="connsiteX4" fmla="*/ 0 w 4463770"/>
              <a:gd name="connsiteY4" fmla="*/ 6858000 h 6858000"/>
              <a:gd name="connsiteX5" fmla="*/ 1 w 446377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3770" h="6858000">
                <a:moveTo>
                  <a:pt x="1" y="0"/>
                </a:moveTo>
                <a:lnTo>
                  <a:pt x="1757128" y="0"/>
                </a:lnTo>
                <a:lnTo>
                  <a:pt x="4463770" y="3429000"/>
                </a:lnTo>
                <a:lnTo>
                  <a:pt x="1757128" y="6858000"/>
                </a:lnTo>
                <a:lnTo>
                  <a:pt x="0" y="6858000"/>
                </a:lnTo>
                <a:cubicBezTo>
                  <a:pt x="0" y="4575278"/>
                  <a:pt x="1" y="2282722"/>
                  <a:pt x="1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  <a:normAutofit/>
          </a:bodyPr>
          <a:lstStyle/>
          <a:p>
            <a:endParaRPr lang="en-GB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22">
            <a:extLst>
              <a:ext uri="{FF2B5EF4-FFF2-40B4-BE49-F238E27FC236}">
                <a16:creationId xmlns:a16="http://schemas.microsoft.com/office/drawing/2014/main" id="{434C18BB-DE2D-844A-AB3E-5168E2319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27055" y="141811"/>
            <a:ext cx="1671760" cy="3549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864C4A-C5BC-9342-A460-5ECA30D5CEA2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94C845BF-FB12-F24A-B28A-3A3D36DE0F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216" y="2089187"/>
            <a:ext cx="10353513" cy="707922"/>
          </a:xfrm>
          <a:noFill/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Timeline title</a:t>
            </a:r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54D73EC9-B02E-7D43-BDF8-2B81C03F7E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216" y="4001534"/>
            <a:ext cx="1711975" cy="878092"/>
          </a:xfr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Milestone title 1</a:t>
            </a:r>
          </a:p>
          <a:p>
            <a:endParaRPr lang="en-US" dirty="0"/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71FEEF07-2BE5-8C4F-BAC9-C84E127B9E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31155" y="4011473"/>
            <a:ext cx="1711975" cy="878092"/>
          </a:xfr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Milestone title 2</a:t>
            </a:r>
          </a:p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D7DFB73C-44ED-734A-B89C-86F8425F1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7642" y="4011473"/>
            <a:ext cx="1711975" cy="878092"/>
          </a:xfr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Milestone title 3</a:t>
            </a:r>
          </a:p>
          <a:p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5D7F34A4-2D0A-B249-8145-6A64FE2DA8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14311" y="4011473"/>
            <a:ext cx="1711975" cy="878092"/>
          </a:xfr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Milestone title 4</a:t>
            </a:r>
          </a:p>
          <a:p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4BC5E4CB-3FFD-9A43-AA4B-3E51A651C0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29520" y="4011473"/>
            <a:ext cx="1711975" cy="878092"/>
          </a:xfr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Milestone title 5</a:t>
            </a:r>
          </a:p>
          <a:p>
            <a:endParaRPr lang="en-US" dirty="0"/>
          </a:p>
        </p:txBody>
      </p: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3D6F235D-91FF-4647-9A29-B24A767BD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013" y="4879975"/>
            <a:ext cx="1712912" cy="1630363"/>
          </a:xfrm>
        </p:spPr>
        <p:txBody>
          <a:bodyPr/>
          <a:lstStyle>
            <a:lvl2pPr>
              <a:defRPr sz="1050">
                <a:solidFill>
                  <a:schemeClr val="bg1"/>
                </a:solidFill>
              </a:defRPr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</a:lstStyle>
          <a:p>
            <a:pPr lvl="1"/>
            <a:r>
              <a:rPr lang="en-GB" dirty="0"/>
              <a:t>Second level</a:t>
            </a:r>
            <a:endParaRPr lang="en-US" dirty="0"/>
          </a:p>
        </p:txBody>
      </p:sp>
      <p:sp>
        <p:nvSpPr>
          <p:cNvPr id="17" name="Text Placeholder 33">
            <a:extLst>
              <a:ext uri="{FF2B5EF4-FFF2-40B4-BE49-F238E27FC236}">
                <a16:creationId xmlns:a16="http://schemas.microsoft.com/office/drawing/2014/main" id="{9BF420C7-DBBF-454C-89B3-61567D8CE0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0892" y="4879975"/>
            <a:ext cx="1712912" cy="1630363"/>
          </a:xfrm>
        </p:spPr>
        <p:txBody>
          <a:bodyPr/>
          <a:lstStyle>
            <a:lvl2pPr>
              <a:defRPr sz="1050">
                <a:solidFill>
                  <a:schemeClr val="bg1"/>
                </a:solidFill>
              </a:defRPr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</a:lstStyle>
          <a:p>
            <a:pPr lvl="1"/>
            <a:r>
              <a:rPr lang="en-GB" dirty="0"/>
              <a:t>Second level</a:t>
            </a:r>
            <a:endParaRPr lang="en-US" dirty="0"/>
          </a:p>
        </p:txBody>
      </p:sp>
      <p:sp>
        <p:nvSpPr>
          <p:cNvPr id="18" name="Text Placeholder 33">
            <a:extLst>
              <a:ext uri="{FF2B5EF4-FFF2-40B4-BE49-F238E27FC236}">
                <a16:creationId xmlns:a16="http://schemas.microsoft.com/office/drawing/2014/main" id="{8562A314-79D4-D546-937F-A671D9A0D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7642" y="4879975"/>
            <a:ext cx="1712912" cy="1630363"/>
          </a:xfrm>
        </p:spPr>
        <p:txBody>
          <a:bodyPr/>
          <a:lstStyle>
            <a:lvl2pPr>
              <a:defRPr sz="1050">
                <a:solidFill>
                  <a:schemeClr val="bg1"/>
                </a:solidFill>
              </a:defRPr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</a:lstStyle>
          <a:p>
            <a:pPr lvl="1"/>
            <a:r>
              <a:rPr lang="en-GB" dirty="0"/>
              <a:t>Second level</a:t>
            </a:r>
            <a:endParaRPr lang="en-US" dirty="0"/>
          </a:p>
        </p:txBody>
      </p:sp>
      <p:sp>
        <p:nvSpPr>
          <p:cNvPr id="19" name="Text Placeholder 33">
            <a:extLst>
              <a:ext uri="{FF2B5EF4-FFF2-40B4-BE49-F238E27FC236}">
                <a16:creationId xmlns:a16="http://schemas.microsoft.com/office/drawing/2014/main" id="{81AFB594-6510-5849-AE37-2684043740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372" y="4879975"/>
            <a:ext cx="1712912" cy="1630363"/>
          </a:xfrm>
        </p:spPr>
        <p:txBody>
          <a:bodyPr/>
          <a:lstStyle>
            <a:lvl2pPr>
              <a:defRPr sz="1050">
                <a:solidFill>
                  <a:schemeClr val="bg1"/>
                </a:solidFill>
              </a:defRPr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</a:lstStyle>
          <a:p>
            <a:pPr lvl="1"/>
            <a:r>
              <a:rPr lang="en-GB" dirty="0"/>
              <a:t>Second level</a:t>
            </a:r>
            <a:endParaRPr lang="en-US" dirty="0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D1EEEC77-8543-E54D-92D3-09C964355B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09641" y="4879975"/>
            <a:ext cx="1712912" cy="1630363"/>
          </a:xfrm>
        </p:spPr>
        <p:txBody>
          <a:bodyPr/>
          <a:lstStyle>
            <a:lvl2pPr>
              <a:defRPr sz="1050">
                <a:solidFill>
                  <a:schemeClr val="bg1"/>
                </a:solidFill>
              </a:defRPr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</a:lstStyle>
          <a:p>
            <a:pPr lvl="1"/>
            <a:r>
              <a:rPr lang="en-GB" dirty="0"/>
              <a:t>Second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041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6BDA0F-1C6F-DA4C-8D6A-DDD957126195}"/>
              </a:ext>
            </a:extLst>
          </p:cNvPr>
          <p:cNvSpPr/>
          <p:nvPr userDrawn="1"/>
        </p:nvSpPr>
        <p:spPr>
          <a:xfrm>
            <a:off x="2788904" y="-5206861"/>
            <a:ext cx="11509517" cy="11509517"/>
          </a:xfrm>
          <a:prstGeom prst="ellipse">
            <a:avLst/>
          </a:prstGeom>
          <a:solidFill>
            <a:srgbClr val="53BAB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746956-7195-574C-83B9-A77A630F1B0A}"/>
              </a:ext>
            </a:extLst>
          </p:cNvPr>
          <p:cNvSpPr/>
          <p:nvPr userDrawn="1"/>
        </p:nvSpPr>
        <p:spPr>
          <a:xfrm>
            <a:off x="6148243" y="-1855761"/>
            <a:ext cx="4786365" cy="4786365"/>
          </a:xfrm>
          <a:prstGeom prst="ellipse">
            <a:avLst/>
          </a:prstGeom>
          <a:solidFill>
            <a:srgbClr val="430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E024EA-5031-EB4D-96DA-1C932E6820F2}"/>
              </a:ext>
            </a:extLst>
          </p:cNvPr>
          <p:cNvSpPr/>
          <p:nvPr userDrawn="1"/>
        </p:nvSpPr>
        <p:spPr>
          <a:xfrm>
            <a:off x="6425735" y="-1570033"/>
            <a:ext cx="4234070" cy="4234070"/>
          </a:xfrm>
          <a:prstGeom prst="ellipse">
            <a:avLst/>
          </a:prstGeom>
          <a:solidFill>
            <a:srgbClr val="E3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D6E79A-912C-A342-BB4D-AF6907745609}"/>
              </a:ext>
            </a:extLst>
          </p:cNvPr>
          <p:cNvSpPr/>
          <p:nvPr userDrawn="1"/>
        </p:nvSpPr>
        <p:spPr>
          <a:xfrm>
            <a:off x="7094992" y="-909013"/>
            <a:ext cx="2889131" cy="28891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9B8F60E3-C998-DB41-B5AD-C73E101A191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490454" y="1901689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It can be a Product icon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1F60052A-58D5-7245-BC38-EFF1F9DD4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8054" y="35771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Feature</a:t>
            </a:r>
            <a:endParaRPr lang="en-US" dirty="0"/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D889E47A-CE4F-3D47-8164-5AC9FA59C0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84054" y="46787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Benefit</a:t>
            </a:r>
            <a:endParaRPr lang="en-US" dirty="0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46354B5-CA9E-3647-8BB3-BD93ABF6F1D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452054" y="39587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Milestone</a:t>
            </a:r>
            <a:endParaRPr lang="en-US" dirty="0"/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B0C989CC-E721-2E48-A614-CFB67BD0D4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71217" y="372327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Core product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795540F-C6EE-CD42-A68F-74A8B84311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039" y="549275"/>
            <a:ext cx="11591924" cy="576263"/>
          </a:xfrm>
          <a:prstGeom prst="rect">
            <a:avLst/>
          </a:prstGeom>
        </p:spPr>
        <p:txBody>
          <a:bodyPr anchor="b"/>
          <a:lstStyle>
            <a:lvl1pPr>
              <a:buNone/>
              <a:defRPr sz="2000" b="1" i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Title of slide</a:t>
            </a:r>
            <a:endParaRPr lang="en-US" dirty="0"/>
          </a:p>
        </p:txBody>
      </p:sp>
      <p:pic>
        <p:nvPicPr>
          <p:cNvPr id="14" name="Picture 22">
            <a:extLst>
              <a:ext uri="{FF2B5EF4-FFF2-40B4-BE49-F238E27FC236}">
                <a16:creationId xmlns:a16="http://schemas.microsoft.com/office/drawing/2014/main" id="{1406C2C9-EF37-F248-8537-9BF86C0A5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181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6BDA0F-1C6F-DA4C-8D6A-DDD957126195}"/>
              </a:ext>
            </a:extLst>
          </p:cNvPr>
          <p:cNvSpPr/>
          <p:nvPr userDrawn="1"/>
        </p:nvSpPr>
        <p:spPr>
          <a:xfrm>
            <a:off x="2788905" y="-4157979"/>
            <a:ext cx="9641296" cy="9641296"/>
          </a:xfrm>
          <a:prstGeom prst="ellipse">
            <a:avLst/>
          </a:prstGeom>
          <a:solidFill>
            <a:srgbClr val="53BAB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D6E79A-912C-A342-BB4D-AF6907745609}"/>
              </a:ext>
            </a:extLst>
          </p:cNvPr>
          <p:cNvSpPr/>
          <p:nvPr userDrawn="1"/>
        </p:nvSpPr>
        <p:spPr>
          <a:xfrm>
            <a:off x="5681263" y="-1244479"/>
            <a:ext cx="3856579" cy="38565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9B8F60E3-C998-DB41-B5AD-C73E101A1914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3490454" y="1901689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It can be a Product icon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1F60052A-58D5-7245-BC38-EFF1F9DD45E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4808054" y="35771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Feature</a:t>
            </a:r>
            <a:endParaRPr lang="en-US" dirty="0"/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D889E47A-CE4F-3D47-8164-5AC9FA59C07D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7184054" y="46787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Benefit</a:t>
            </a:r>
            <a:endParaRPr lang="en-US" dirty="0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46354B5-CA9E-3647-8BB3-BD93ABF6F1DF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9452054" y="39587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Milestone</a:t>
            </a:r>
            <a:endParaRPr lang="en-US" dirty="0"/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B0C989CC-E721-2E48-A614-CFB67BD0D463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7371217" y="372327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Core product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795540F-C6EE-CD42-A68F-74A8B8431151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00038" y="549275"/>
            <a:ext cx="11591925" cy="576263"/>
          </a:xfrm>
          <a:prstGeom prst="rect">
            <a:avLst/>
          </a:prstGeom>
        </p:spPr>
        <p:txBody>
          <a:bodyPr anchor="b"/>
          <a:lstStyle>
            <a:lvl1pPr>
              <a:buNone/>
              <a:defRPr sz="2000" b="1" i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Title of slide</a:t>
            </a:r>
            <a:endParaRPr lang="en-US" dirty="0"/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68A97756-AA42-2E40-8040-F4831F9B2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120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6BDA0F-1C6F-DA4C-8D6A-DDD957126195}"/>
              </a:ext>
            </a:extLst>
          </p:cNvPr>
          <p:cNvSpPr/>
          <p:nvPr userDrawn="1"/>
        </p:nvSpPr>
        <p:spPr>
          <a:xfrm>
            <a:off x="2788904" y="-5206861"/>
            <a:ext cx="11509517" cy="11509517"/>
          </a:xfrm>
          <a:prstGeom prst="ellipse">
            <a:avLst/>
          </a:prstGeom>
          <a:solidFill>
            <a:srgbClr val="E3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746956-7195-574C-83B9-A77A630F1B0A}"/>
              </a:ext>
            </a:extLst>
          </p:cNvPr>
          <p:cNvSpPr/>
          <p:nvPr userDrawn="1"/>
        </p:nvSpPr>
        <p:spPr>
          <a:xfrm>
            <a:off x="6148243" y="-1855761"/>
            <a:ext cx="4786365" cy="4786365"/>
          </a:xfrm>
          <a:prstGeom prst="ellipse">
            <a:avLst/>
          </a:prstGeom>
          <a:solidFill>
            <a:srgbClr val="430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E024EA-5031-EB4D-96DA-1C932E6820F2}"/>
              </a:ext>
            </a:extLst>
          </p:cNvPr>
          <p:cNvSpPr/>
          <p:nvPr userDrawn="1"/>
        </p:nvSpPr>
        <p:spPr>
          <a:xfrm>
            <a:off x="6425735" y="-1570033"/>
            <a:ext cx="4234070" cy="4234070"/>
          </a:xfrm>
          <a:prstGeom prst="ellipse">
            <a:avLst/>
          </a:prstGeom>
          <a:solidFill>
            <a:srgbClr val="53B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D6E79A-912C-A342-BB4D-AF6907745609}"/>
              </a:ext>
            </a:extLst>
          </p:cNvPr>
          <p:cNvSpPr/>
          <p:nvPr userDrawn="1"/>
        </p:nvSpPr>
        <p:spPr>
          <a:xfrm>
            <a:off x="7094992" y="-909013"/>
            <a:ext cx="2889131" cy="28891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1E267D1-5C71-E348-A76D-B4C54285790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490454" y="1901689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It can be a Product icon</a:t>
            </a:r>
            <a:endParaRPr lang="en-US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781F4F6-44AA-FF4A-BFB5-67D1C8CB3E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8054" y="35771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Feature</a:t>
            </a:r>
            <a:endParaRPr lang="en-US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6DEF3B2B-0B8E-C941-91CE-B80D1D00DCA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84054" y="46787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Benefit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B210B1D4-D19C-0C46-AAC3-952AA667D4D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452054" y="39587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Milestone</a:t>
            </a:r>
            <a:endParaRPr lang="en-US" dirty="0"/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670A2B83-9FAC-C749-BF8A-AF7019DFED2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71217" y="372327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Core product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FA70BF-37D2-0742-BA86-9E272B018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039" y="549275"/>
            <a:ext cx="11591924" cy="576263"/>
          </a:xfrm>
          <a:prstGeom prst="rect">
            <a:avLst/>
          </a:prstGeom>
        </p:spPr>
        <p:txBody>
          <a:bodyPr anchor="b"/>
          <a:lstStyle>
            <a:lvl1pPr>
              <a:buNone/>
              <a:defRPr sz="2000" b="1" i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Title of slide</a:t>
            </a:r>
            <a:endParaRPr lang="en-US" dirty="0"/>
          </a:p>
        </p:txBody>
      </p:sp>
      <p:pic>
        <p:nvPicPr>
          <p:cNvPr id="14" name="Picture 22">
            <a:extLst>
              <a:ext uri="{FF2B5EF4-FFF2-40B4-BE49-F238E27FC236}">
                <a16:creationId xmlns:a16="http://schemas.microsoft.com/office/drawing/2014/main" id="{F58709A4-792B-7143-85CE-30F5C9BE2F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6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E7C-C617-F746-A7EC-00F8CE70F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449388"/>
            <a:ext cx="5651499" cy="4751387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2D2E4-25F3-E645-AAFB-664C19A8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3" y="1449388"/>
            <a:ext cx="5651499" cy="4751387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756E4-A7F4-B743-948C-E5355FE9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530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6BDA0F-1C6F-DA4C-8D6A-DDD957126195}"/>
              </a:ext>
            </a:extLst>
          </p:cNvPr>
          <p:cNvSpPr/>
          <p:nvPr userDrawn="1"/>
        </p:nvSpPr>
        <p:spPr>
          <a:xfrm>
            <a:off x="2788904" y="-5206861"/>
            <a:ext cx="11509517" cy="11509517"/>
          </a:xfrm>
          <a:prstGeom prst="ellipse">
            <a:avLst/>
          </a:prstGeom>
          <a:solidFill>
            <a:srgbClr val="53B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746956-7195-574C-83B9-A77A630F1B0A}"/>
              </a:ext>
            </a:extLst>
          </p:cNvPr>
          <p:cNvSpPr/>
          <p:nvPr userDrawn="1"/>
        </p:nvSpPr>
        <p:spPr>
          <a:xfrm>
            <a:off x="6148243" y="-1855761"/>
            <a:ext cx="4786365" cy="4786365"/>
          </a:xfrm>
          <a:prstGeom prst="ellipse">
            <a:avLst/>
          </a:prstGeom>
          <a:solidFill>
            <a:srgbClr val="430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E024EA-5031-EB4D-96DA-1C932E6820F2}"/>
              </a:ext>
            </a:extLst>
          </p:cNvPr>
          <p:cNvSpPr/>
          <p:nvPr userDrawn="1"/>
        </p:nvSpPr>
        <p:spPr>
          <a:xfrm>
            <a:off x="6425735" y="-1570033"/>
            <a:ext cx="4234070" cy="4234070"/>
          </a:xfrm>
          <a:prstGeom prst="ellipse">
            <a:avLst/>
          </a:prstGeom>
          <a:solidFill>
            <a:srgbClr val="E3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D6E79A-912C-A342-BB4D-AF6907745609}"/>
              </a:ext>
            </a:extLst>
          </p:cNvPr>
          <p:cNvSpPr/>
          <p:nvPr userDrawn="1"/>
        </p:nvSpPr>
        <p:spPr>
          <a:xfrm>
            <a:off x="7094992" y="-909013"/>
            <a:ext cx="2889131" cy="28891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4B5090B5-41CE-A344-AAB2-136A0B993F5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490454" y="1901689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It can be a Product icon</a:t>
            </a:r>
            <a:endParaRPr lang="en-US" dirty="0"/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A3DCB7E4-C778-474D-B35F-D8E40F7576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8054" y="35771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Feature</a:t>
            </a:r>
            <a:endParaRPr lang="en-US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BA1A785-594F-374B-83DD-2CF8839743B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84054" y="46787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Benefit</a:t>
            </a:r>
            <a:endParaRPr lang="en-US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275A9432-7458-4748-B2F5-CE8758AD2E0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452054" y="39587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Milestone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7D88D080-BE91-5D48-96B9-616BC831CD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71217" y="372327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Core product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E014BC5-8A01-0346-B987-186B8B068E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038" y="549275"/>
            <a:ext cx="11591925" cy="576263"/>
          </a:xfrm>
          <a:prstGeom prst="rect">
            <a:avLst/>
          </a:prstGeom>
        </p:spPr>
        <p:txBody>
          <a:bodyPr anchor="b"/>
          <a:lstStyle>
            <a:lvl1pPr>
              <a:buNone/>
              <a:defRPr sz="2000" b="1" i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Title of slide</a:t>
            </a:r>
            <a:endParaRPr lang="en-US" dirty="0"/>
          </a:p>
        </p:txBody>
      </p:sp>
      <p:pic>
        <p:nvPicPr>
          <p:cNvPr id="14" name="Picture 22">
            <a:extLst>
              <a:ext uri="{FF2B5EF4-FFF2-40B4-BE49-F238E27FC236}">
                <a16:creationId xmlns:a16="http://schemas.microsoft.com/office/drawing/2014/main" id="{F980E88D-3164-284D-B233-1DCB74A5F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96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6BDA0F-1C6F-DA4C-8D6A-DDD957126195}"/>
              </a:ext>
            </a:extLst>
          </p:cNvPr>
          <p:cNvSpPr/>
          <p:nvPr userDrawn="1"/>
        </p:nvSpPr>
        <p:spPr>
          <a:xfrm>
            <a:off x="2788904" y="-5206861"/>
            <a:ext cx="11509517" cy="11509517"/>
          </a:xfrm>
          <a:prstGeom prst="ellipse">
            <a:avLst/>
          </a:prstGeom>
          <a:solidFill>
            <a:srgbClr val="430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746956-7195-574C-83B9-A77A630F1B0A}"/>
              </a:ext>
            </a:extLst>
          </p:cNvPr>
          <p:cNvSpPr/>
          <p:nvPr userDrawn="1"/>
        </p:nvSpPr>
        <p:spPr>
          <a:xfrm>
            <a:off x="6148243" y="-1855761"/>
            <a:ext cx="4786365" cy="4786365"/>
          </a:xfrm>
          <a:prstGeom prst="ellipse">
            <a:avLst/>
          </a:prstGeom>
          <a:solidFill>
            <a:srgbClr val="E3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E024EA-5031-EB4D-96DA-1C932E6820F2}"/>
              </a:ext>
            </a:extLst>
          </p:cNvPr>
          <p:cNvSpPr/>
          <p:nvPr userDrawn="1"/>
        </p:nvSpPr>
        <p:spPr>
          <a:xfrm>
            <a:off x="6425735" y="-1570033"/>
            <a:ext cx="4234070" cy="4234070"/>
          </a:xfrm>
          <a:prstGeom prst="ellipse">
            <a:avLst/>
          </a:prstGeom>
          <a:solidFill>
            <a:srgbClr val="53B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D6E79A-912C-A342-BB4D-AF6907745609}"/>
              </a:ext>
            </a:extLst>
          </p:cNvPr>
          <p:cNvSpPr/>
          <p:nvPr userDrawn="1"/>
        </p:nvSpPr>
        <p:spPr>
          <a:xfrm>
            <a:off x="7094992" y="-909013"/>
            <a:ext cx="2889131" cy="28891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79E92F5-9CDC-D944-B670-1A231FEF38A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490454" y="1901689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It can be a Product icon</a:t>
            </a:r>
            <a:endParaRPr lang="en-US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69355F3-48EB-144B-BCC8-283A2E21A6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8054" y="35771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Feature</a:t>
            </a:r>
            <a:endParaRPr lang="en-US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5124D80D-C2D7-CB4D-9ABC-452E2285E7C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84054" y="46787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Benefit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C6B74344-E5A5-2746-88EF-7D19CE3025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452054" y="3958793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Or a Milestone</a:t>
            </a:r>
            <a:endParaRPr lang="en-US" dirty="0"/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FDD590A0-93CB-1C4B-9B83-3BEF6E6EF34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71217" y="372327"/>
            <a:ext cx="2336680" cy="73169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1" i="0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Core product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3E89519-40E4-A449-A19C-D328FAFE51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039" y="549275"/>
            <a:ext cx="11591924" cy="576263"/>
          </a:xfrm>
          <a:prstGeom prst="rect">
            <a:avLst/>
          </a:prstGeom>
        </p:spPr>
        <p:txBody>
          <a:bodyPr anchor="b"/>
          <a:lstStyle>
            <a:lvl1pPr>
              <a:buNone/>
              <a:defRPr sz="2000" b="1" i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Title of slide</a:t>
            </a:r>
            <a:endParaRPr lang="en-US" dirty="0"/>
          </a:p>
        </p:txBody>
      </p:sp>
      <p:pic>
        <p:nvPicPr>
          <p:cNvPr id="14" name="Picture 22">
            <a:extLst>
              <a:ext uri="{FF2B5EF4-FFF2-40B4-BE49-F238E27FC236}">
                <a16:creationId xmlns:a16="http://schemas.microsoft.com/office/drawing/2014/main" id="{450E0110-6FA8-C64A-B04B-76F480C0F8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329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41DE2-9A47-5343-8BBE-D591286C3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C276204-32C0-4A4E-B46B-66EAADA9C2AE}"/>
              </a:ext>
            </a:extLst>
          </p:cNvPr>
          <p:cNvSpPr/>
          <p:nvPr userDrawn="1"/>
        </p:nvSpPr>
        <p:spPr bwMode="auto">
          <a:xfrm>
            <a:off x="0" y="0"/>
            <a:ext cx="9791351" cy="6881525"/>
          </a:xfrm>
          <a:custGeom>
            <a:avLst/>
            <a:gdLst>
              <a:gd name="connsiteX0" fmla="*/ 6253514 w 9193095"/>
              <a:gd name="connsiteY0" fmla="*/ 0 h 5167281"/>
              <a:gd name="connsiteX1" fmla="*/ 9193095 w 9193095"/>
              <a:gd name="connsiteY1" fmla="*/ 2589777 h 5167281"/>
              <a:gd name="connsiteX2" fmla="*/ 6247377 w 9193095"/>
              <a:gd name="connsiteY2" fmla="*/ 5161144 h 5167281"/>
              <a:gd name="connsiteX3" fmla="*/ 6137 w 9193095"/>
              <a:gd name="connsiteY3" fmla="*/ 5167281 h 5167281"/>
              <a:gd name="connsiteX4" fmla="*/ 0 w 9193095"/>
              <a:gd name="connsiteY4" fmla="*/ 0 h 5167281"/>
              <a:gd name="connsiteX5" fmla="*/ 6253514 w 9193095"/>
              <a:gd name="connsiteY5" fmla="*/ 0 h 5167281"/>
              <a:gd name="connsiteX0" fmla="*/ 6247379 w 9186960"/>
              <a:gd name="connsiteY0" fmla="*/ 0 h 5167281"/>
              <a:gd name="connsiteX1" fmla="*/ 9186960 w 9186960"/>
              <a:gd name="connsiteY1" fmla="*/ 2589777 h 5167281"/>
              <a:gd name="connsiteX2" fmla="*/ 6241242 w 9186960"/>
              <a:gd name="connsiteY2" fmla="*/ 5161144 h 5167281"/>
              <a:gd name="connsiteX3" fmla="*/ 2 w 9186960"/>
              <a:gd name="connsiteY3" fmla="*/ 5167281 h 5167281"/>
              <a:gd name="connsiteX4" fmla="*/ 2674720 w 9186960"/>
              <a:gd name="connsiteY4" fmla="*/ 187037 h 5167281"/>
              <a:gd name="connsiteX5" fmla="*/ 6247379 w 9186960"/>
              <a:gd name="connsiteY5" fmla="*/ 0 h 5167281"/>
              <a:gd name="connsiteX0" fmla="*/ 6247379 w 9186960"/>
              <a:gd name="connsiteY0" fmla="*/ 0 h 5167281"/>
              <a:gd name="connsiteX1" fmla="*/ 9186960 w 9186960"/>
              <a:gd name="connsiteY1" fmla="*/ 2589777 h 5167281"/>
              <a:gd name="connsiteX2" fmla="*/ 6241242 w 9186960"/>
              <a:gd name="connsiteY2" fmla="*/ 5161144 h 5167281"/>
              <a:gd name="connsiteX3" fmla="*/ 2 w 9186960"/>
              <a:gd name="connsiteY3" fmla="*/ 5167281 h 5167281"/>
              <a:gd name="connsiteX4" fmla="*/ 1853838 w 9186960"/>
              <a:gd name="connsiteY4" fmla="*/ 10391 h 5167281"/>
              <a:gd name="connsiteX5" fmla="*/ 6247379 w 9186960"/>
              <a:gd name="connsiteY5" fmla="*/ 0 h 5167281"/>
              <a:gd name="connsiteX0" fmla="*/ 4393541 w 7333122"/>
              <a:gd name="connsiteY0" fmla="*/ 0 h 5177672"/>
              <a:gd name="connsiteX1" fmla="*/ 7333122 w 7333122"/>
              <a:gd name="connsiteY1" fmla="*/ 2589777 h 5177672"/>
              <a:gd name="connsiteX2" fmla="*/ 4387404 w 7333122"/>
              <a:gd name="connsiteY2" fmla="*/ 5161144 h 5177672"/>
              <a:gd name="connsiteX3" fmla="*/ 484119 w 7333122"/>
              <a:gd name="connsiteY3" fmla="*/ 5177672 h 5177672"/>
              <a:gd name="connsiteX4" fmla="*/ 0 w 7333122"/>
              <a:gd name="connsiteY4" fmla="*/ 10391 h 5177672"/>
              <a:gd name="connsiteX5" fmla="*/ 4393541 w 7333122"/>
              <a:gd name="connsiteY5" fmla="*/ 0 h 5177672"/>
              <a:gd name="connsiteX0" fmla="*/ 4398120 w 7337701"/>
              <a:gd name="connsiteY0" fmla="*/ 0 h 5161144"/>
              <a:gd name="connsiteX1" fmla="*/ 7337701 w 7337701"/>
              <a:gd name="connsiteY1" fmla="*/ 2589777 h 5161144"/>
              <a:gd name="connsiteX2" fmla="*/ 4391983 w 7337701"/>
              <a:gd name="connsiteY2" fmla="*/ 5161144 h 5161144"/>
              <a:gd name="connsiteX3" fmla="*/ 325 w 7337701"/>
              <a:gd name="connsiteY3" fmla="*/ 5156890 h 5161144"/>
              <a:gd name="connsiteX4" fmla="*/ 4579 w 7337701"/>
              <a:gd name="connsiteY4" fmla="*/ 10391 h 5161144"/>
              <a:gd name="connsiteX5" fmla="*/ 4398120 w 7337701"/>
              <a:gd name="connsiteY5" fmla="*/ 0 h 5161144"/>
              <a:gd name="connsiteX0" fmla="*/ 4398120 w 7337701"/>
              <a:gd name="connsiteY0" fmla="*/ 0 h 5161144"/>
              <a:gd name="connsiteX1" fmla="*/ 7337701 w 7337701"/>
              <a:gd name="connsiteY1" fmla="*/ 2589777 h 5161144"/>
              <a:gd name="connsiteX2" fmla="*/ 4391983 w 7337701"/>
              <a:gd name="connsiteY2" fmla="*/ 5161144 h 5161144"/>
              <a:gd name="connsiteX3" fmla="*/ 325 w 7337701"/>
              <a:gd name="connsiteY3" fmla="*/ 5156890 h 5161144"/>
              <a:gd name="connsiteX4" fmla="*/ 4579 w 7337701"/>
              <a:gd name="connsiteY4" fmla="*/ 20782 h 5161144"/>
              <a:gd name="connsiteX5" fmla="*/ 4398120 w 7337701"/>
              <a:gd name="connsiteY5" fmla="*/ 0 h 5161144"/>
              <a:gd name="connsiteX0" fmla="*/ 4403932 w 7343513"/>
              <a:gd name="connsiteY0" fmla="*/ 0 h 5161144"/>
              <a:gd name="connsiteX1" fmla="*/ 7343513 w 7343513"/>
              <a:gd name="connsiteY1" fmla="*/ 2589777 h 5161144"/>
              <a:gd name="connsiteX2" fmla="*/ 4397795 w 7343513"/>
              <a:gd name="connsiteY2" fmla="*/ 5161144 h 5161144"/>
              <a:gd name="connsiteX3" fmla="*/ 6137 w 7343513"/>
              <a:gd name="connsiteY3" fmla="*/ 5156890 h 5161144"/>
              <a:gd name="connsiteX4" fmla="*/ 0 w 7343513"/>
              <a:gd name="connsiteY4" fmla="*/ 0 h 5161144"/>
              <a:gd name="connsiteX5" fmla="*/ 4403932 w 7343513"/>
              <a:gd name="connsiteY5" fmla="*/ 0 h 516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3513" h="5161144">
                <a:moveTo>
                  <a:pt x="4403932" y="0"/>
                </a:moveTo>
                <a:lnTo>
                  <a:pt x="7343513" y="2589777"/>
                </a:lnTo>
                <a:lnTo>
                  <a:pt x="4397795" y="5161144"/>
                </a:lnTo>
                <a:lnTo>
                  <a:pt x="6137" y="5156890"/>
                </a:lnTo>
                <a:cubicBezTo>
                  <a:pt x="4091" y="3434463"/>
                  <a:pt x="2046" y="1722427"/>
                  <a:pt x="0" y="0"/>
                </a:cubicBezTo>
                <a:lnTo>
                  <a:pt x="4403932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E4CBA-9D67-BD42-BCB6-73C30EE757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10" y="360780"/>
            <a:ext cx="1802017" cy="4356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A2DE62-9BD3-0B4A-AB79-9FDA1EA78940}"/>
              </a:ext>
            </a:extLst>
          </p:cNvPr>
          <p:cNvSpPr/>
          <p:nvPr userDrawn="1"/>
        </p:nvSpPr>
        <p:spPr>
          <a:xfrm>
            <a:off x="394938" y="6240675"/>
            <a:ext cx="5992928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67" b="0" i="0" dirty="0">
                <a:solidFill>
                  <a:srgbClr val="505050"/>
                </a:solidFill>
                <a:effectLst/>
                <a:latin typeface="Calibri" charset="0"/>
              </a:rPr>
              <a:t>This Document is the Property of Access UK Limited Classification - Restricted</a:t>
            </a:r>
            <a:endParaRPr lang="en-US" sz="1067" dirty="0">
              <a:solidFill>
                <a:srgbClr val="50505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6974CB-80FE-9A44-96FD-9750B685F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6E4736-C83F-DF42-8499-3635DD7C5FB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10658475" cy="2841714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44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41DE2-9A47-5343-8BBE-D591286C3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C276204-32C0-4A4E-B46B-66EAADA9C2AE}"/>
              </a:ext>
            </a:extLst>
          </p:cNvPr>
          <p:cNvSpPr/>
          <p:nvPr userDrawn="1"/>
        </p:nvSpPr>
        <p:spPr bwMode="auto">
          <a:xfrm>
            <a:off x="0" y="0"/>
            <a:ext cx="9791351" cy="6881525"/>
          </a:xfrm>
          <a:custGeom>
            <a:avLst/>
            <a:gdLst>
              <a:gd name="connsiteX0" fmla="*/ 6253514 w 9193095"/>
              <a:gd name="connsiteY0" fmla="*/ 0 h 5167281"/>
              <a:gd name="connsiteX1" fmla="*/ 9193095 w 9193095"/>
              <a:gd name="connsiteY1" fmla="*/ 2589777 h 5167281"/>
              <a:gd name="connsiteX2" fmla="*/ 6247377 w 9193095"/>
              <a:gd name="connsiteY2" fmla="*/ 5161144 h 5167281"/>
              <a:gd name="connsiteX3" fmla="*/ 6137 w 9193095"/>
              <a:gd name="connsiteY3" fmla="*/ 5167281 h 5167281"/>
              <a:gd name="connsiteX4" fmla="*/ 0 w 9193095"/>
              <a:gd name="connsiteY4" fmla="*/ 0 h 5167281"/>
              <a:gd name="connsiteX5" fmla="*/ 6253514 w 9193095"/>
              <a:gd name="connsiteY5" fmla="*/ 0 h 5167281"/>
              <a:gd name="connsiteX0" fmla="*/ 6247379 w 9186960"/>
              <a:gd name="connsiteY0" fmla="*/ 0 h 5167281"/>
              <a:gd name="connsiteX1" fmla="*/ 9186960 w 9186960"/>
              <a:gd name="connsiteY1" fmla="*/ 2589777 h 5167281"/>
              <a:gd name="connsiteX2" fmla="*/ 6241242 w 9186960"/>
              <a:gd name="connsiteY2" fmla="*/ 5161144 h 5167281"/>
              <a:gd name="connsiteX3" fmla="*/ 2 w 9186960"/>
              <a:gd name="connsiteY3" fmla="*/ 5167281 h 5167281"/>
              <a:gd name="connsiteX4" fmla="*/ 2674720 w 9186960"/>
              <a:gd name="connsiteY4" fmla="*/ 187037 h 5167281"/>
              <a:gd name="connsiteX5" fmla="*/ 6247379 w 9186960"/>
              <a:gd name="connsiteY5" fmla="*/ 0 h 5167281"/>
              <a:gd name="connsiteX0" fmla="*/ 6247379 w 9186960"/>
              <a:gd name="connsiteY0" fmla="*/ 0 h 5167281"/>
              <a:gd name="connsiteX1" fmla="*/ 9186960 w 9186960"/>
              <a:gd name="connsiteY1" fmla="*/ 2589777 h 5167281"/>
              <a:gd name="connsiteX2" fmla="*/ 6241242 w 9186960"/>
              <a:gd name="connsiteY2" fmla="*/ 5161144 h 5167281"/>
              <a:gd name="connsiteX3" fmla="*/ 2 w 9186960"/>
              <a:gd name="connsiteY3" fmla="*/ 5167281 h 5167281"/>
              <a:gd name="connsiteX4" fmla="*/ 1853838 w 9186960"/>
              <a:gd name="connsiteY4" fmla="*/ 10391 h 5167281"/>
              <a:gd name="connsiteX5" fmla="*/ 6247379 w 9186960"/>
              <a:gd name="connsiteY5" fmla="*/ 0 h 5167281"/>
              <a:gd name="connsiteX0" fmla="*/ 4393541 w 7333122"/>
              <a:gd name="connsiteY0" fmla="*/ 0 h 5177672"/>
              <a:gd name="connsiteX1" fmla="*/ 7333122 w 7333122"/>
              <a:gd name="connsiteY1" fmla="*/ 2589777 h 5177672"/>
              <a:gd name="connsiteX2" fmla="*/ 4387404 w 7333122"/>
              <a:gd name="connsiteY2" fmla="*/ 5161144 h 5177672"/>
              <a:gd name="connsiteX3" fmla="*/ 484119 w 7333122"/>
              <a:gd name="connsiteY3" fmla="*/ 5177672 h 5177672"/>
              <a:gd name="connsiteX4" fmla="*/ 0 w 7333122"/>
              <a:gd name="connsiteY4" fmla="*/ 10391 h 5177672"/>
              <a:gd name="connsiteX5" fmla="*/ 4393541 w 7333122"/>
              <a:gd name="connsiteY5" fmla="*/ 0 h 5177672"/>
              <a:gd name="connsiteX0" fmla="*/ 4398120 w 7337701"/>
              <a:gd name="connsiteY0" fmla="*/ 0 h 5161144"/>
              <a:gd name="connsiteX1" fmla="*/ 7337701 w 7337701"/>
              <a:gd name="connsiteY1" fmla="*/ 2589777 h 5161144"/>
              <a:gd name="connsiteX2" fmla="*/ 4391983 w 7337701"/>
              <a:gd name="connsiteY2" fmla="*/ 5161144 h 5161144"/>
              <a:gd name="connsiteX3" fmla="*/ 325 w 7337701"/>
              <a:gd name="connsiteY3" fmla="*/ 5156890 h 5161144"/>
              <a:gd name="connsiteX4" fmla="*/ 4579 w 7337701"/>
              <a:gd name="connsiteY4" fmla="*/ 10391 h 5161144"/>
              <a:gd name="connsiteX5" fmla="*/ 4398120 w 7337701"/>
              <a:gd name="connsiteY5" fmla="*/ 0 h 5161144"/>
              <a:gd name="connsiteX0" fmla="*/ 4398120 w 7337701"/>
              <a:gd name="connsiteY0" fmla="*/ 0 h 5161144"/>
              <a:gd name="connsiteX1" fmla="*/ 7337701 w 7337701"/>
              <a:gd name="connsiteY1" fmla="*/ 2589777 h 5161144"/>
              <a:gd name="connsiteX2" fmla="*/ 4391983 w 7337701"/>
              <a:gd name="connsiteY2" fmla="*/ 5161144 h 5161144"/>
              <a:gd name="connsiteX3" fmla="*/ 325 w 7337701"/>
              <a:gd name="connsiteY3" fmla="*/ 5156890 h 5161144"/>
              <a:gd name="connsiteX4" fmla="*/ 4579 w 7337701"/>
              <a:gd name="connsiteY4" fmla="*/ 20782 h 5161144"/>
              <a:gd name="connsiteX5" fmla="*/ 4398120 w 7337701"/>
              <a:gd name="connsiteY5" fmla="*/ 0 h 5161144"/>
              <a:gd name="connsiteX0" fmla="*/ 4403932 w 7343513"/>
              <a:gd name="connsiteY0" fmla="*/ 0 h 5161144"/>
              <a:gd name="connsiteX1" fmla="*/ 7343513 w 7343513"/>
              <a:gd name="connsiteY1" fmla="*/ 2589777 h 5161144"/>
              <a:gd name="connsiteX2" fmla="*/ 4397795 w 7343513"/>
              <a:gd name="connsiteY2" fmla="*/ 5161144 h 5161144"/>
              <a:gd name="connsiteX3" fmla="*/ 6137 w 7343513"/>
              <a:gd name="connsiteY3" fmla="*/ 5156890 h 5161144"/>
              <a:gd name="connsiteX4" fmla="*/ 0 w 7343513"/>
              <a:gd name="connsiteY4" fmla="*/ 0 h 5161144"/>
              <a:gd name="connsiteX5" fmla="*/ 4403932 w 7343513"/>
              <a:gd name="connsiteY5" fmla="*/ 0 h 516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3513" h="5161144">
                <a:moveTo>
                  <a:pt x="4403932" y="0"/>
                </a:moveTo>
                <a:lnTo>
                  <a:pt x="7343513" y="2589777"/>
                </a:lnTo>
                <a:lnTo>
                  <a:pt x="4397795" y="5161144"/>
                </a:lnTo>
                <a:lnTo>
                  <a:pt x="6137" y="5156890"/>
                </a:lnTo>
                <a:cubicBezTo>
                  <a:pt x="4091" y="3434463"/>
                  <a:pt x="2046" y="1722427"/>
                  <a:pt x="0" y="0"/>
                </a:cubicBezTo>
                <a:lnTo>
                  <a:pt x="4403932" y="0"/>
                </a:lnTo>
                <a:close/>
              </a:path>
            </a:pathLst>
          </a:custGeom>
          <a:solidFill>
            <a:srgbClr val="E300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E4CBA-9D67-BD42-BCB6-73C30EE757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10" y="360780"/>
            <a:ext cx="1802017" cy="4356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A2DE62-9BD3-0B4A-AB79-9FDA1EA78940}"/>
              </a:ext>
            </a:extLst>
          </p:cNvPr>
          <p:cNvSpPr/>
          <p:nvPr userDrawn="1"/>
        </p:nvSpPr>
        <p:spPr>
          <a:xfrm>
            <a:off x="394938" y="6240675"/>
            <a:ext cx="5992928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67" b="0" i="0" dirty="0">
                <a:solidFill>
                  <a:schemeClr val="bg1"/>
                </a:solidFill>
                <a:effectLst/>
                <a:latin typeface="Calibri" charset="0"/>
              </a:rPr>
              <a:t>This Document is the Property of Access UK Limited Classification - Restricted</a:t>
            </a:r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116FC7-2F38-BF44-A7F9-8FD596997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F05150-A09C-C147-9163-0B0AF767C34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10658475" cy="28417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53BAB3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30F27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353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20CD8DB-BA10-A341-9D3A-EC24CED7EF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81525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F5D70C4-BF79-164E-AE38-7611BD03E404}"/>
              </a:ext>
            </a:extLst>
          </p:cNvPr>
          <p:cNvSpPr/>
          <p:nvPr userDrawn="1"/>
        </p:nvSpPr>
        <p:spPr bwMode="auto">
          <a:xfrm>
            <a:off x="0" y="0"/>
            <a:ext cx="9791351" cy="6881525"/>
          </a:xfrm>
          <a:custGeom>
            <a:avLst/>
            <a:gdLst>
              <a:gd name="connsiteX0" fmla="*/ 6253514 w 9193095"/>
              <a:gd name="connsiteY0" fmla="*/ 0 h 5167281"/>
              <a:gd name="connsiteX1" fmla="*/ 9193095 w 9193095"/>
              <a:gd name="connsiteY1" fmla="*/ 2589777 h 5167281"/>
              <a:gd name="connsiteX2" fmla="*/ 6247377 w 9193095"/>
              <a:gd name="connsiteY2" fmla="*/ 5161144 h 5167281"/>
              <a:gd name="connsiteX3" fmla="*/ 6137 w 9193095"/>
              <a:gd name="connsiteY3" fmla="*/ 5167281 h 5167281"/>
              <a:gd name="connsiteX4" fmla="*/ 0 w 9193095"/>
              <a:gd name="connsiteY4" fmla="*/ 0 h 5167281"/>
              <a:gd name="connsiteX5" fmla="*/ 6253514 w 9193095"/>
              <a:gd name="connsiteY5" fmla="*/ 0 h 5167281"/>
              <a:gd name="connsiteX0" fmla="*/ 6247379 w 9186960"/>
              <a:gd name="connsiteY0" fmla="*/ 0 h 5167281"/>
              <a:gd name="connsiteX1" fmla="*/ 9186960 w 9186960"/>
              <a:gd name="connsiteY1" fmla="*/ 2589777 h 5167281"/>
              <a:gd name="connsiteX2" fmla="*/ 6241242 w 9186960"/>
              <a:gd name="connsiteY2" fmla="*/ 5161144 h 5167281"/>
              <a:gd name="connsiteX3" fmla="*/ 2 w 9186960"/>
              <a:gd name="connsiteY3" fmla="*/ 5167281 h 5167281"/>
              <a:gd name="connsiteX4" fmla="*/ 2674720 w 9186960"/>
              <a:gd name="connsiteY4" fmla="*/ 187037 h 5167281"/>
              <a:gd name="connsiteX5" fmla="*/ 6247379 w 9186960"/>
              <a:gd name="connsiteY5" fmla="*/ 0 h 5167281"/>
              <a:gd name="connsiteX0" fmla="*/ 6247379 w 9186960"/>
              <a:gd name="connsiteY0" fmla="*/ 0 h 5167281"/>
              <a:gd name="connsiteX1" fmla="*/ 9186960 w 9186960"/>
              <a:gd name="connsiteY1" fmla="*/ 2589777 h 5167281"/>
              <a:gd name="connsiteX2" fmla="*/ 6241242 w 9186960"/>
              <a:gd name="connsiteY2" fmla="*/ 5161144 h 5167281"/>
              <a:gd name="connsiteX3" fmla="*/ 2 w 9186960"/>
              <a:gd name="connsiteY3" fmla="*/ 5167281 h 5167281"/>
              <a:gd name="connsiteX4" fmla="*/ 1853838 w 9186960"/>
              <a:gd name="connsiteY4" fmla="*/ 10391 h 5167281"/>
              <a:gd name="connsiteX5" fmla="*/ 6247379 w 9186960"/>
              <a:gd name="connsiteY5" fmla="*/ 0 h 5167281"/>
              <a:gd name="connsiteX0" fmla="*/ 4393541 w 7333122"/>
              <a:gd name="connsiteY0" fmla="*/ 0 h 5177672"/>
              <a:gd name="connsiteX1" fmla="*/ 7333122 w 7333122"/>
              <a:gd name="connsiteY1" fmla="*/ 2589777 h 5177672"/>
              <a:gd name="connsiteX2" fmla="*/ 4387404 w 7333122"/>
              <a:gd name="connsiteY2" fmla="*/ 5161144 h 5177672"/>
              <a:gd name="connsiteX3" fmla="*/ 484119 w 7333122"/>
              <a:gd name="connsiteY3" fmla="*/ 5177672 h 5177672"/>
              <a:gd name="connsiteX4" fmla="*/ 0 w 7333122"/>
              <a:gd name="connsiteY4" fmla="*/ 10391 h 5177672"/>
              <a:gd name="connsiteX5" fmla="*/ 4393541 w 7333122"/>
              <a:gd name="connsiteY5" fmla="*/ 0 h 5177672"/>
              <a:gd name="connsiteX0" fmla="*/ 4398120 w 7337701"/>
              <a:gd name="connsiteY0" fmla="*/ 0 h 5161144"/>
              <a:gd name="connsiteX1" fmla="*/ 7337701 w 7337701"/>
              <a:gd name="connsiteY1" fmla="*/ 2589777 h 5161144"/>
              <a:gd name="connsiteX2" fmla="*/ 4391983 w 7337701"/>
              <a:gd name="connsiteY2" fmla="*/ 5161144 h 5161144"/>
              <a:gd name="connsiteX3" fmla="*/ 325 w 7337701"/>
              <a:gd name="connsiteY3" fmla="*/ 5156890 h 5161144"/>
              <a:gd name="connsiteX4" fmla="*/ 4579 w 7337701"/>
              <a:gd name="connsiteY4" fmla="*/ 10391 h 5161144"/>
              <a:gd name="connsiteX5" fmla="*/ 4398120 w 7337701"/>
              <a:gd name="connsiteY5" fmla="*/ 0 h 5161144"/>
              <a:gd name="connsiteX0" fmla="*/ 4398120 w 7337701"/>
              <a:gd name="connsiteY0" fmla="*/ 0 h 5161144"/>
              <a:gd name="connsiteX1" fmla="*/ 7337701 w 7337701"/>
              <a:gd name="connsiteY1" fmla="*/ 2589777 h 5161144"/>
              <a:gd name="connsiteX2" fmla="*/ 4391983 w 7337701"/>
              <a:gd name="connsiteY2" fmla="*/ 5161144 h 5161144"/>
              <a:gd name="connsiteX3" fmla="*/ 325 w 7337701"/>
              <a:gd name="connsiteY3" fmla="*/ 5156890 h 5161144"/>
              <a:gd name="connsiteX4" fmla="*/ 4579 w 7337701"/>
              <a:gd name="connsiteY4" fmla="*/ 20782 h 5161144"/>
              <a:gd name="connsiteX5" fmla="*/ 4398120 w 7337701"/>
              <a:gd name="connsiteY5" fmla="*/ 0 h 5161144"/>
              <a:gd name="connsiteX0" fmla="*/ 4403932 w 7343513"/>
              <a:gd name="connsiteY0" fmla="*/ 0 h 5161144"/>
              <a:gd name="connsiteX1" fmla="*/ 7343513 w 7343513"/>
              <a:gd name="connsiteY1" fmla="*/ 2589777 h 5161144"/>
              <a:gd name="connsiteX2" fmla="*/ 4397795 w 7343513"/>
              <a:gd name="connsiteY2" fmla="*/ 5161144 h 5161144"/>
              <a:gd name="connsiteX3" fmla="*/ 6137 w 7343513"/>
              <a:gd name="connsiteY3" fmla="*/ 5156890 h 5161144"/>
              <a:gd name="connsiteX4" fmla="*/ 0 w 7343513"/>
              <a:gd name="connsiteY4" fmla="*/ 0 h 5161144"/>
              <a:gd name="connsiteX5" fmla="*/ 4403932 w 7343513"/>
              <a:gd name="connsiteY5" fmla="*/ 0 h 516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3513" h="5161144">
                <a:moveTo>
                  <a:pt x="4403932" y="0"/>
                </a:moveTo>
                <a:lnTo>
                  <a:pt x="7343513" y="2589777"/>
                </a:lnTo>
                <a:lnTo>
                  <a:pt x="4397795" y="5161144"/>
                </a:lnTo>
                <a:lnTo>
                  <a:pt x="6137" y="5156890"/>
                </a:lnTo>
                <a:cubicBezTo>
                  <a:pt x="4091" y="3434463"/>
                  <a:pt x="2046" y="1722427"/>
                  <a:pt x="0" y="0"/>
                </a:cubicBezTo>
                <a:lnTo>
                  <a:pt x="4403932" y="0"/>
                </a:lnTo>
                <a:close/>
              </a:path>
            </a:pathLst>
          </a:custGeom>
          <a:solidFill>
            <a:srgbClr val="53BAB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6311A5-2A4C-9C42-88CC-8D12D1D451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10" y="360780"/>
            <a:ext cx="1802017" cy="4356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5D8F1C-65B0-5B45-A1DA-470F0966E97E}"/>
              </a:ext>
            </a:extLst>
          </p:cNvPr>
          <p:cNvSpPr/>
          <p:nvPr userDrawn="1"/>
        </p:nvSpPr>
        <p:spPr>
          <a:xfrm>
            <a:off x="394938" y="6240675"/>
            <a:ext cx="5992928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67" b="0" i="0" dirty="0">
                <a:solidFill>
                  <a:schemeClr val="bg1"/>
                </a:solidFill>
                <a:effectLst/>
                <a:latin typeface="Calibri" charset="0"/>
              </a:rPr>
              <a:t>This Document is the Property of Access UK Limited Classification - Restricted</a:t>
            </a:r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CBF9A5-280B-E345-A2B8-4C3642F68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6E9092-8882-2A4E-8B21-60A2372A64E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10658475" cy="28417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E40040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326F6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30F27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8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13D163-8545-B449-9151-0C001EF5AB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C3ACAF94-3CD7-F345-8036-5E2EC2BFC0E7}"/>
              </a:ext>
            </a:extLst>
          </p:cNvPr>
          <p:cNvSpPr/>
          <p:nvPr userDrawn="1"/>
        </p:nvSpPr>
        <p:spPr bwMode="auto">
          <a:xfrm>
            <a:off x="0" y="0"/>
            <a:ext cx="9791351" cy="6881525"/>
          </a:xfrm>
          <a:custGeom>
            <a:avLst/>
            <a:gdLst>
              <a:gd name="connsiteX0" fmla="*/ 6253514 w 9193095"/>
              <a:gd name="connsiteY0" fmla="*/ 0 h 5167281"/>
              <a:gd name="connsiteX1" fmla="*/ 9193095 w 9193095"/>
              <a:gd name="connsiteY1" fmla="*/ 2589777 h 5167281"/>
              <a:gd name="connsiteX2" fmla="*/ 6247377 w 9193095"/>
              <a:gd name="connsiteY2" fmla="*/ 5161144 h 5167281"/>
              <a:gd name="connsiteX3" fmla="*/ 6137 w 9193095"/>
              <a:gd name="connsiteY3" fmla="*/ 5167281 h 5167281"/>
              <a:gd name="connsiteX4" fmla="*/ 0 w 9193095"/>
              <a:gd name="connsiteY4" fmla="*/ 0 h 5167281"/>
              <a:gd name="connsiteX5" fmla="*/ 6253514 w 9193095"/>
              <a:gd name="connsiteY5" fmla="*/ 0 h 5167281"/>
              <a:gd name="connsiteX0" fmla="*/ 6247379 w 9186960"/>
              <a:gd name="connsiteY0" fmla="*/ 0 h 5167281"/>
              <a:gd name="connsiteX1" fmla="*/ 9186960 w 9186960"/>
              <a:gd name="connsiteY1" fmla="*/ 2589777 h 5167281"/>
              <a:gd name="connsiteX2" fmla="*/ 6241242 w 9186960"/>
              <a:gd name="connsiteY2" fmla="*/ 5161144 h 5167281"/>
              <a:gd name="connsiteX3" fmla="*/ 2 w 9186960"/>
              <a:gd name="connsiteY3" fmla="*/ 5167281 h 5167281"/>
              <a:gd name="connsiteX4" fmla="*/ 2674720 w 9186960"/>
              <a:gd name="connsiteY4" fmla="*/ 187037 h 5167281"/>
              <a:gd name="connsiteX5" fmla="*/ 6247379 w 9186960"/>
              <a:gd name="connsiteY5" fmla="*/ 0 h 5167281"/>
              <a:gd name="connsiteX0" fmla="*/ 6247379 w 9186960"/>
              <a:gd name="connsiteY0" fmla="*/ 0 h 5167281"/>
              <a:gd name="connsiteX1" fmla="*/ 9186960 w 9186960"/>
              <a:gd name="connsiteY1" fmla="*/ 2589777 h 5167281"/>
              <a:gd name="connsiteX2" fmla="*/ 6241242 w 9186960"/>
              <a:gd name="connsiteY2" fmla="*/ 5161144 h 5167281"/>
              <a:gd name="connsiteX3" fmla="*/ 2 w 9186960"/>
              <a:gd name="connsiteY3" fmla="*/ 5167281 h 5167281"/>
              <a:gd name="connsiteX4" fmla="*/ 1853838 w 9186960"/>
              <a:gd name="connsiteY4" fmla="*/ 10391 h 5167281"/>
              <a:gd name="connsiteX5" fmla="*/ 6247379 w 9186960"/>
              <a:gd name="connsiteY5" fmla="*/ 0 h 5167281"/>
              <a:gd name="connsiteX0" fmla="*/ 4393541 w 7333122"/>
              <a:gd name="connsiteY0" fmla="*/ 0 h 5177672"/>
              <a:gd name="connsiteX1" fmla="*/ 7333122 w 7333122"/>
              <a:gd name="connsiteY1" fmla="*/ 2589777 h 5177672"/>
              <a:gd name="connsiteX2" fmla="*/ 4387404 w 7333122"/>
              <a:gd name="connsiteY2" fmla="*/ 5161144 h 5177672"/>
              <a:gd name="connsiteX3" fmla="*/ 484119 w 7333122"/>
              <a:gd name="connsiteY3" fmla="*/ 5177672 h 5177672"/>
              <a:gd name="connsiteX4" fmla="*/ 0 w 7333122"/>
              <a:gd name="connsiteY4" fmla="*/ 10391 h 5177672"/>
              <a:gd name="connsiteX5" fmla="*/ 4393541 w 7333122"/>
              <a:gd name="connsiteY5" fmla="*/ 0 h 5177672"/>
              <a:gd name="connsiteX0" fmla="*/ 4398120 w 7337701"/>
              <a:gd name="connsiteY0" fmla="*/ 0 h 5161144"/>
              <a:gd name="connsiteX1" fmla="*/ 7337701 w 7337701"/>
              <a:gd name="connsiteY1" fmla="*/ 2589777 h 5161144"/>
              <a:gd name="connsiteX2" fmla="*/ 4391983 w 7337701"/>
              <a:gd name="connsiteY2" fmla="*/ 5161144 h 5161144"/>
              <a:gd name="connsiteX3" fmla="*/ 325 w 7337701"/>
              <a:gd name="connsiteY3" fmla="*/ 5156890 h 5161144"/>
              <a:gd name="connsiteX4" fmla="*/ 4579 w 7337701"/>
              <a:gd name="connsiteY4" fmla="*/ 10391 h 5161144"/>
              <a:gd name="connsiteX5" fmla="*/ 4398120 w 7337701"/>
              <a:gd name="connsiteY5" fmla="*/ 0 h 5161144"/>
              <a:gd name="connsiteX0" fmla="*/ 4398120 w 7337701"/>
              <a:gd name="connsiteY0" fmla="*/ 0 h 5161144"/>
              <a:gd name="connsiteX1" fmla="*/ 7337701 w 7337701"/>
              <a:gd name="connsiteY1" fmla="*/ 2589777 h 5161144"/>
              <a:gd name="connsiteX2" fmla="*/ 4391983 w 7337701"/>
              <a:gd name="connsiteY2" fmla="*/ 5161144 h 5161144"/>
              <a:gd name="connsiteX3" fmla="*/ 325 w 7337701"/>
              <a:gd name="connsiteY3" fmla="*/ 5156890 h 5161144"/>
              <a:gd name="connsiteX4" fmla="*/ 4579 w 7337701"/>
              <a:gd name="connsiteY4" fmla="*/ 20782 h 5161144"/>
              <a:gd name="connsiteX5" fmla="*/ 4398120 w 7337701"/>
              <a:gd name="connsiteY5" fmla="*/ 0 h 5161144"/>
              <a:gd name="connsiteX0" fmla="*/ 4403932 w 7343513"/>
              <a:gd name="connsiteY0" fmla="*/ 0 h 5161144"/>
              <a:gd name="connsiteX1" fmla="*/ 7343513 w 7343513"/>
              <a:gd name="connsiteY1" fmla="*/ 2589777 h 5161144"/>
              <a:gd name="connsiteX2" fmla="*/ 4397795 w 7343513"/>
              <a:gd name="connsiteY2" fmla="*/ 5161144 h 5161144"/>
              <a:gd name="connsiteX3" fmla="*/ 6137 w 7343513"/>
              <a:gd name="connsiteY3" fmla="*/ 5156890 h 5161144"/>
              <a:gd name="connsiteX4" fmla="*/ 0 w 7343513"/>
              <a:gd name="connsiteY4" fmla="*/ 0 h 5161144"/>
              <a:gd name="connsiteX5" fmla="*/ 4403932 w 7343513"/>
              <a:gd name="connsiteY5" fmla="*/ 0 h 516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3513" h="5161144">
                <a:moveTo>
                  <a:pt x="4403932" y="0"/>
                </a:moveTo>
                <a:lnTo>
                  <a:pt x="7343513" y="2589777"/>
                </a:lnTo>
                <a:lnTo>
                  <a:pt x="4397795" y="5161144"/>
                </a:lnTo>
                <a:lnTo>
                  <a:pt x="6137" y="5156890"/>
                </a:lnTo>
                <a:cubicBezTo>
                  <a:pt x="4091" y="3434463"/>
                  <a:pt x="2046" y="1722427"/>
                  <a:pt x="0" y="0"/>
                </a:cubicBezTo>
                <a:lnTo>
                  <a:pt x="4403932" y="0"/>
                </a:lnTo>
                <a:close/>
              </a:path>
            </a:pathLst>
          </a:custGeom>
          <a:solidFill>
            <a:srgbClr val="430F2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5BC680-FC31-0D4F-A274-A7AEA5920D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10" y="360780"/>
            <a:ext cx="1802017" cy="4356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026460-192D-7045-9BA5-4073FC733775}"/>
              </a:ext>
            </a:extLst>
          </p:cNvPr>
          <p:cNvSpPr/>
          <p:nvPr userDrawn="1"/>
        </p:nvSpPr>
        <p:spPr>
          <a:xfrm>
            <a:off x="394938" y="6240675"/>
            <a:ext cx="5992928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67" b="0" i="0" dirty="0">
                <a:solidFill>
                  <a:schemeClr val="bg1"/>
                </a:solidFill>
                <a:effectLst/>
                <a:latin typeface="Calibri" charset="0"/>
              </a:rPr>
              <a:t>This Document is the Property of Access UK Limited Classification - Restricted</a:t>
            </a:r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FF4C82-C03A-7147-9A9D-57C79A31B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2933B5-CB05-844C-A1DB-7E6EE055C0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10658475" cy="28417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E40040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53BAB3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6C1940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906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Im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olding, person, standing&#10;&#10;Description automatically generated">
            <a:extLst>
              <a:ext uri="{FF2B5EF4-FFF2-40B4-BE49-F238E27FC236}">
                <a16:creationId xmlns:a16="http://schemas.microsoft.com/office/drawing/2014/main" id="{7A05FDFC-79DC-B245-8339-06DBA4A66E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5720"/>
            <a:ext cx="12191999" cy="6903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6C8C3-8D1F-7840-B49A-A7A4630ACC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310" y="513180"/>
            <a:ext cx="1802017" cy="4356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48FCE28-2E0B-4344-B3C8-B14400B8A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3191" y="1217031"/>
            <a:ext cx="5070552" cy="1445146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94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Im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, person, standing, holding&#10;&#10;Description automatically generated">
            <a:extLst>
              <a:ext uri="{FF2B5EF4-FFF2-40B4-BE49-F238E27FC236}">
                <a16:creationId xmlns:a16="http://schemas.microsoft.com/office/drawing/2014/main" id="{D4C0211D-4F2F-EF42-A796-6C46A51CC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1B66A2-5F89-C846-A7B6-9132346FE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10" y="360780"/>
            <a:ext cx="1802017" cy="4356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1DD583-343C-9147-AB9A-585CBDA05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561" y="2382080"/>
            <a:ext cx="5070552" cy="1445146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72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Imag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B66A2-5F89-C846-A7B6-9132346FE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10" y="360780"/>
            <a:ext cx="1802017" cy="435673"/>
          </a:xfrm>
          <a:prstGeom prst="rect">
            <a:avLst/>
          </a:prstGeom>
        </p:spPr>
      </p:pic>
      <p:pic>
        <p:nvPicPr>
          <p:cNvPr id="4" name="Picture 3" descr="A person standing in a room&#10;&#10;Description automatically generated">
            <a:extLst>
              <a:ext uri="{FF2B5EF4-FFF2-40B4-BE49-F238E27FC236}">
                <a16:creationId xmlns:a16="http://schemas.microsoft.com/office/drawing/2014/main" id="{BD92AD66-A139-2246-AA5F-B5ACFE6973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2860"/>
            <a:ext cx="12192000" cy="6903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FCFD8-A477-594C-A65E-ACBBA34B5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10" y="360780"/>
            <a:ext cx="1802017" cy="4356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A6B361-78C5-2644-AC28-2B692A337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616" y="2212454"/>
            <a:ext cx="5070552" cy="1445146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5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5CD65886-0FA3-2148-898F-728DEAC39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6060" y="-6772"/>
            <a:ext cx="6665940" cy="6899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9C8303-C0BA-BF4D-8426-847EDA16FB02}"/>
              </a:ext>
            </a:extLst>
          </p:cNvPr>
          <p:cNvSpPr/>
          <p:nvPr userDrawn="1"/>
        </p:nvSpPr>
        <p:spPr>
          <a:xfrm>
            <a:off x="3748522" y="0"/>
            <a:ext cx="4095892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68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56E6E25-6DF1-F047-BC62-43FE3A0A5610}"/>
              </a:ext>
            </a:extLst>
          </p:cNvPr>
          <p:cNvSpPr/>
          <p:nvPr userDrawn="1"/>
        </p:nvSpPr>
        <p:spPr bwMode="auto">
          <a:xfrm>
            <a:off x="-37348" y="-6772"/>
            <a:ext cx="6480219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0164" h="5241925">
                <a:moveTo>
                  <a:pt x="4074365" y="5241925"/>
                </a:moveTo>
                <a:lnTo>
                  <a:pt x="4860164" y="0"/>
                </a:lnTo>
                <a:lnTo>
                  <a:pt x="0" y="8378"/>
                </a:lnTo>
                <a:lnTo>
                  <a:pt x="20097" y="5213424"/>
                </a:lnTo>
                <a:lnTo>
                  <a:pt x="4074365" y="5241925"/>
                </a:lnTo>
                <a:close/>
              </a:path>
            </a:pathLst>
          </a:custGeom>
          <a:solidFill>
            <a:srgbClr val="F9FB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8D598E7-107A-6A48-83C6-E328FB565865}"/>
              </a:ext>
            </a:extLst>
          </p:cNvPr>
          <p:cNvSpPr/>
          <p:nvPr userDrawn="1"/>
        </p:nvSpPr>
        <p:spPr bwMode="auto">
          <a:xfrm>
            <a:off x="-37348" y="-6772"/>
            <a:ext cx="6066260" cy="6899870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9695" h="5246934">
                <a:moveTo>
                  <a:pt x="4370369" y="0"/>
                </a:moveTo>
                <a:lnTo>
                  <a:pt x="4549695" y="5246934"/>
                </a:lnTo>
                <a:lnTo>
                  <a:pt x="0" y="5218460"/>
                </a:lnTo>
                <a:cubicBezTo>
                  <a:pt x="3350" y="3486794"/>
                  <a:pt x="6699" y="1738373"/>
                  <a:pt x="10049" y="6707"/>
                </a:cubicBezTo>
                <a:lnTo>
                  <a:pt x="4370369" y="0"/>
                </a:lnTo>
                <a:close/>
              </a:path>
            </a:pathLst>
          </a:custGeom>
          <a:solidFill>
            <a:srgbClr val="F9FB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CDB28-58EE-114B-9793-91AB54FD3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10" y="360780"/>
            <a:ext cx="1802017" cy="4356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CDE33B-C6EC-4240-ACD7-54DB3E2617ED}"/>
              </a:ext>
            </a:extLst>
          </p:cNvPr>
          <p:cNvSpPr/>
          <p:nvPr userDrawn="1"/>
        </p:nvSpPr>
        <p:spPr>
          <a:xfrm>
            <a:off x="394938" y="6240675"/>
            <a:ext cx="5992928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67" b="0" i="0" dirty="0">
                <a:solidFill>
                  <a:srgbClr val="505050"/>
                </a:solidFill>
                <a:effectLst/>
                <a:latin typeface="Calibri" charset="0"/>
              </a:rPr>
              <a:t>This Document is the Property of Access UK Limited Classification - Restricted</a:t>
            </a:r>
            <a:endParaRPr lang="en-US" sz="1067" dirty="0">
              <a:solidFill>
                <a:srgbClr val="50505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6B185F-2454-0D44-BF67-353058EAE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52040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E77EDF-ADFD-0943-B1C1-9BDA1A2DFA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5204013" cy="2841714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E7C-C617-F746-A7EC-00F8CE70F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449388"/>
            <a:ext cx="5651499" cy="4751387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2D2E4-25F3-E645-AAFB-664C19A8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449388"/>
            <a:ext cx="5651498" cy="4751387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234A8-E3D9-0943-9695-21455482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5497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8E0D0158-FBEE-C94C-9EEE-243EB9CE2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6502" y="0"/>
            <a:ext cx="718549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9C8303-C0BA-BF4D-8426-847EDA16FB02}"/>
              </a:ext>
            </a:extLst>
          </p:cNvPr>
          <p:cNvSpPr/>
          <p:nvPr userDrawn="1"/>
        </p:nvSpPr>
        <p:spPr>
          <a:xfrm>
            <a:off x="3748522" y="0"/>
            <a:ext cx="4095892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68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56E6E25-6DF1-F047-BC62-43FE3A0A5610}"/>
              </a:ext>
            </a:extLst>
          </p:cNvPr>
          <p:cNvSpPr/>
          <p:nvPr userDrawn="1"/>
        </p:nvSpPr>
        <p:spPr bwMode="auto">
          <a:xfrm>
            <a:off x="-37348" y="-17549"/>
            <a:ext cx="6480219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0164" h="5241925">
                <a:moveTo>
                  <a:pt x="4074365" y="5241925"/>
                </a:moveTo>
                <a:lnTo>
                  <a:pt x="4860164" y="0"/>
                </a:lnTo>
                <a:lnTo>
                  <a:pt x="0" y="8378"/>
                </a:lnTo>
                <a:lnTo>
                  <a:pt x="20097" y="5213424"/>
                </a:lnTo>
                <a:lnTo>
                  <a:pt x="4074365" y="524192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8D598E7-107A-6A48-83C6-E328FB565865}"/>
              </a:ext>
            </a:extLst>
          </p:cNvPr>
          <p:cNvSpPr/>
          <p:nvPr userDrawn="1"/>
        </p:nvSpPr>
        <p:spPr bwMode="auto">
          <a:xfrm>
            <a:off x="-37348" y="-6772"/>
            <a:ext cx="6066260" cy="6899870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9695" h="5246934">
                <a:moveTo>
                  <a:pt x="4370369" y="0"/>
                </a:moveTo>
                <a:lnTo>
                  <a:pt x="4549695" y="5246934"/>
                </a:lnTo>
                <a:lnTo>
                  <a:pt x="0" y="5218460"/>
                </a:lnTo>
                <a:cubicBezTo>
                  <a:pt x="3350" y="3486794"/>
                  <a:pt x="6699" y="1738373"/>
                  <a:pt x="10049" y="6707"/>
                </a:cubicBezTo>
                <a:lnTo>
                  <a:pt x="4370369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CDB28-58EE-114B-9793-91AB54FD3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10" y="360780"/>
            <a:ext cx="1802017" cy="4356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CDE33B-C6EC-4240-ACD7-54DB3E2617ED}"/>
              </a:ext>
            </a:extLst>
          </p:cNvPr>
          <p:cNvSpPr/>
          <p:nvPr userDrawn="1"/>
        </p:nvSpPr>
        <p:spPr>
          <a:xfrm>
            <a:off x="394938" y="6240675"/>
            <a:ext cx="5992928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67" b="0" i="0" dirty="0">
                <a:solidFill>
                  <a:schemeClr val="bg1"/>
                </a:solidFill>
                <a:effectLst/>
                <a:latin typeface="Calibri" charset="0"/>
              </a:rPr>
              <a:t>This Document is the Property of Access UK Limited Classification - Restricted</a:t>
            </a:r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2A2D5E-7DB8-5A4F-936F-D29328D24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52040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2B38CCD-3FD8-0C41-95E7-E6DF78DA0D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5204013" cy="28417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E40040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326F6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30F27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039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P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8E0D0158-FBEE-C94C-9EEE-243EB9CE2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6502" y="0"/>
            <a:ext cx="718549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9C8303-C0BA-BF4D-8426-847EDA16FB02}"/>
              </a:ext>
            </a:extLst>
          </p:cNvPr>
          <p:cNvSpPr/>
          <p:nvPr userDrawn="1"/>
        </p:nvSpPr>
        <p:spPr>
          <a:xfrm>
            <a:off x="3748522" y="0"/>
            <a:ext cx="4095892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68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56E6E25-6DF1-F047-BC62-43FE3A0A5610}"/>
              </a:ext>
            </a:extLst>
          </p:cNvPr>
          <p:cNvSpPr/>
          <p:nvPr userDrawn="1"/>
        </p:nvSpPr>
        <p:spPr bwMode="auto">
          <a:xfrm>
            <a:off x="-37348" y="-17549"/>
            <a:ext cx="6480219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0164" h="5241925">
                <a:moveTo>
                  <a:pt x="4074365" y="5241925"/>
                </a:moveTo>
                <a:lnTo>
                  <a:pt x="4860164" y="0"/>
                </a:lnTo>
                <a:lnTo>
                  <a:pt x="0" y="8378"/>
                </a:lnTo>
                <a:lnTo>
                  <a:pt x="20097" y="5213424"/>
                </a:lnTo>
                <a:lnTo>
                  <a:pt x="4074365" y="5241925"/>
                </a:lnTo>
                <a:close/>
              </a:path>
            </a:pathLst>
          </a:custGeom>
          <a:solidFill>
            <a:srgbClr val="E3003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8D598E7-107A-6A48-83C6-E328FB565865}"/>
              </a:ext>
            </a:extLst>
          </p:cNvPr>
          <p:cNvSpPr/>
          <p:nvPr userDrawn="1"/>
        </p:nvSpPr>
        <p:spPr bwMode="auto">
          <a:xfrm>
            <a:off x="-37348" y="-6772"/>
            <a:ext cx="6066260" cy="6899870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9695" h="5246934">
                <a:moveTo>
                  <a:pt x="4370369" y="0"/>
                </a:moveTo>
                <a:lnTo>
                  <a:pt x="4549695" y="5246934"/>
                </a:lnTo>
                <a:lnTo>
                  <a:pt x="0" y="5218460"/>
                </a:lnTo>
                <a:cubicBezTo>
                  <a:pt x="3350" y="3486794"/>
                  <a:pt x="6699" y="1738373"/>
                  <a:pt x="10049" y="6707"/>
                </a:cubicBezTo>
                <a:lnTo>
                  <a:pt x="4370369" y="0"/>
                </a:lnTo>
                <a:close/>
              </a:path>
            </a:pathLst>
          </a:custGeom>
          <a:solidFill>
            <a:srgbClr val="E300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CDB28-58EE-114B-9793-91AB54FD3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10" y="360780"/>
            <a:ext cx="1802017" cy="4356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CDE33B-C6EC-4240-ACD7-54DB3E2617ED}"/>
              </a:ext>
            </a:extLst>
          </p:cNvPr>
          <p:cNvSpPr/>
          <p:nvPr userDrawn="1"/>
        </p:nvSpPr>
        <p:spPr>
          <a:xfrm>
            <a:off x="394938" y="6240675"/>
            <a:ext cx="5992928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67" b="0" i="0" dirty="0">
                <a:solidFill>
                  <a:schemeClr val="bg1"/>
                </a:solidFill>
                <a:effectLst/>
                <a:latin typeface="Calibri" charset="0"/>
              </a:rPr>
              <a:t>This Document is the Property of Access UK Limited Classification - Restricted</a:t>
            </a:r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E0757E1-85D3-EE4F-8584-1355ED896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52040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F914E5-158C-064E-8FFC-901A059DA6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5204013" cy="28417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53BAB3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30F27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047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Pag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8E0D0158-FBEE-C94C-9EEE-243EB9CE2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6502" y="0"/>
            <a:ext cx="718549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9C8303-C0BA-BF4D-8426-847EDA16FB02}"/>
              </a:ext>
            </a:extLst>
          </p:cNvPr>
          <p:cNvSpPr/>
          <p:nvPr userDrawn="1"/>
        </p:nvSpPr>
        <p:spPr>
          <a:xfrm>
            <a:off x="3748522" y="0"/>
            <a:ext cx="4095892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68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56E6E25-6DF1-F047-BC62-43FE3A0A5610}"/>
              </a:ext>
            </a:extLst>
          </p:cNvPr>
          <p:cNvSpPr/>
          <p:nvPr userDrawn="1"/>
        </p:nvSpPr>
        <p:spPr bwMode="auto">
          <a:xfrm>
            <a:off x="-37348" y="-17549"/>
            <a:ext cx="6480219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0164" h="5241925">
                <a:moveTo>
                  <a:pt x="4074365" y="5241925"/>
                </a:moveTo>
                <a:lnTo>
                  <a:pt x="4860164" y="0"/>
                </a:lnTo>
                <a:lnTo>
                  <a:pt x="0" y="8378"/>
                </a:lnTo>
                <a:lnTo>
                  <a:pt x="20097" y="5213424"/>
                </a:lnTo>
                <a:lnTo>
                  <a:pt x="4074365" y="5241925"/>
                </a:lnTo>
                <a:close/>
              </a:path>
            </a:pathLst>
          </a:custGeom>
          <a:solidFill>
            <a:srgbClr val="430F27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8D598E7-107A-6A48-83C6-E328FB565865}"/>
              </a:ext>
            </a:extLst>
          </p:cNvPr>
          <p:cNvSpPr/>
          <p:nvPr userDrawn="1"/>
        </p:nvSpPr>
        <p:spPr bwMode="auto">
          <a:xfrm>
            <a:off x="-37348" y="-6772"/>
            <a:ext cx="6066260" cy="6899870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9695" h="5246934">
                <a:moveTo>
                  <a:pt x="4370369" y="0"/>
                </a:moveTo>
                <a:lnTo>
                  <a:pt x="4549695" y="5246934"/>
                </a:lnTo>
                <a:lnTo>
                  <a:pt x="0" y="5218460"/>
                </a:lnTo>
                <a:cubicBezTo>
                  <a:pt x="3350" y="3486794"/>
                  <a:pt x="6699" y="1738373"/>
                  <a:pt x="10049" y="6707"/>
                </a:cubicBezTo>
                <a:lnTo>
                  <a:pt x="4370369" y="0"/>
                </a:lnTo>
                <a:close/>
              </a:path>
            </a:pathLst>
          </a:custGeom>
          <a:solidFill>
            <a:srgbClr val="430F2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indent="0" algn="l">
              <a:tabLst>
                <a:tab pos="1684338" algn="l"/>
              </a:tabLst>
            </a:pPr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CDB28-58EE-114B-9793-91AB54FD3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10" y="360780"/>
            <a:ext cx="1802017" cy="4356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CDE33B-C6EC-4240-ACD7-54DB3E2617ED}"/>
              </a:ext>
            </a:extLst>
          </p:cNvPr>
          <p:cNvSpPr/>
          <p:nvPr userDrawn="1"/>
        </p:nvSpPr>
        <p:spPr>
          <a:xfrm>
            <a:off x="394938" y="6240675"/>
            <a:ext cx="5992928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67" b="0" i="0" dirty="0">
                <a:solidFill>
                  <a:schemeClr val="bg1"/>
                </a:solidFill>
                <a:effectLst/>
                <a:latin typeface="Calibri" charset="0"/>
              </a:rPr>
              <a:t>This Document is the Property of Access UK Limited Classification - Restricted</a:t>
            </a:r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3A848A-3915-0943-BDBF-5DDE6236C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52040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6A6E7D-B5F1-E74E-A2B2-B52719095F9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5204013" cy="28417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E40040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53BAB3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6C1940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03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Hero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DD838A7-0BCA-A14B-8AF2-D33A4C4C63CD}"/>
              </a:ext>
            </a:extLst>
          </p:cNvPr>
          <p:cNvSpPr/>
          <p:nvPr userDrawn="1"/>
        </p:nvSpPr>
        <p:spPr bwMode="auto">
          <a:xfrm rot="10800000">
            <a:off x="6666994" y="-35098"/>
            <a:ext cx="5532770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722422 w 4860164"/>
              <a:gd name="connsiteY3" fmla="*/ 5221802 h 5241925"/>
              <a:gd name="connsiteX4" fmla="*/ 4074365 w 4860164"/>
              <a:gd name="connsiteY4" fmla="*/ 5241925 h 5241925"/>
              <a:gd name="connsiteX0" fmla="*/ 3363778 w 4149577"/>
              <a:gd name="connsiteY0" fmla="*/ 5241925 h 5241925"/>
              <a:gd name="connsiteX1" fmla="*/ 4149577 w 4149577"/>
              <a:gd name="connsiteY1" fmla="*/ 0 h 5241925"/>
              <a:gd name="connsiteX2" fmla="*/ 0 w 4149577"/>
              <a:gd name="connsiteY2" fmla="*/ 16756 h 5241925"/>
              <a:gd name="connsiteX3" fmla="*/ 11835 w 4149577"/>
              <a:gd name="connsiteY3" fmla="*/ 5221802 h 5241925"/>
              <a:gd name="connsiteX4" fmla="*/ 3363778 w 4149577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577" h="5241925">
                <a:moveTo>
                  <a:pt x="3363778" y="5241925"/>
                </a:moveTo>
                <a:lnTo>
                  <a:pt x="4149577" y="0"/>
                </a:lnTo>
                <a:lnTo>
                  <a:pt x="0" y="16756"/>
                </a:lnTo>
                <a:lnTo>
                  <a:pt x="11835" y="5221802"/>
                </a:lnTo>
                <a:lnTo>
                  <a:pt x="3363778" y="5241925"/>
                </a:lnTo>
                <a:close/>
              </a:path>
            </a:pathLst>
          </a:custGeom>
          <a:solidFill>
            <a:srgbClr val="F1F1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2D679CC-EAB1-4049-B711-9F6D6DD183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28059" y="1057806"/>
            <a:ext cx="2324100" cy="492020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00E022B-0C17-814D-991E-13CF8A246FC7}"/>
              </a:ext>
            </a:extLst>
          </p:cNvPr>
          <p:cNvSpPr/>
          <p:nvPr userDrawn="1"/>
        </p:nvSpPr>
        <p:spPr bwMode="auto">
          <a:xfrm rot="10800000">
            <a:off x="7038920" y="-35098"/>
            <a:ext cx="5160844" cy="6902066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  <a:gd name="connsiteX0" fmla="*/ 4360331 w 4539657"/>
              <a:gd name="connsiteY0" fmla="*/ 0 h 5246934"/>
              <a:gd name="connsiteX1" fmla="*/ 4539657 w 4539657"/>
              <a:gd name="connsiteY1" fmla="*/ 5246934 h 5246934"/>
              <a:gd name="connsiteX2" fmla="*/ 758388 w 4539657"/>
              <a:gd name="connsiteY2" fmla="*/ 5226838 h 5246934"/>
              <a:gd name="connsiteX3" fmla="*/ 11 w 4539657"/>
              <a:gd name="connsiteY3" fmla="*/ 6707 h 5246934"/>
              <a:gd name="connsiteX4" fmla="*/ 4360331 w 4539657"/>
              <a:gd name="connsiteY4" fmla="*/ 0 h 5246934"/>
              <a:gd name="connsiteX0" fmla="*/ 3601943 w 3781269"/>
              <a:gd name="connsiteY0" fmla="*/ 0 h 5246934"/>
              <a:gd name="connsiteX1" fmla="*/ 3781269 w 3781269"/>
              <a:gd name="connsiteY1" fmla="*/ 5246934 h 5246934"/>
              <a:gd name="connsiteX2" fmla="*/ 0 w 3781269"/>
              <a:gd name="connsiteY2" fmla="*/ 5226838 h 5246934"/>
              <a:gd name="connsiteX3" fmla="*/ 315768 w 3781269"/>
              <a:gd name="connsiteY3" fmla="*/ 23463 h 5246934"/>
              <a:gd name="connsiteX4" fmla="*/ 3601943 w 3781269"/>
              <a:gd name="connsiteY4" fmla="*/ 0 h 5246934"/>
              <a:gd name="connsiteX0" fmla="*/ 3691130 w 3870456"/>
              <a:gd name="connsiteY0" fmla="*/ 1670 h 5248604"/>
              <a:gd name="connsiteX1" fmla="*/ 3870456 w 3870456"/>
              <a:gd name="connsiteY1" fmla="*/ 5248604 h 5248604"/>
              <a:gd name="connsiteX2" fmla="*/ 89187 w 3870456"/>
              <a:gd name="connsiteY2" fmla="*/ 5228508 h 5248604"/>
              <a:gd name="connsiteX3" fmla="*/ 85 w 3870456"/>
              <a:gd name="connsiteY3" fmla="*/ 0 h 5248604"/>
              <a:gd name="connsiteX4" fmla="*/ 3691130 w 3870456"/>
              <a:gd name="connsiteY4" fmla="*/ 1670 h 5248604"/>
              <a:gd name="connsiteX0" fmla="*/ 3691254 w 3870580"/>
              <a:gd name="connsiteY0" fmla="*/ 1670 h 5248604"/>
              <a:gd name="connsiteX1" fmla="*/ 3870580 w 3870580"/>
              <a:gd name="connsiteY1" fmla="*/ 5248604 h 5248604"/>
              <a:gd name="connsiteX2" fmla="*/ 31473 w 3870580"/>
              <a:gd name="connsiteY2" fmla="*/ 5228508 h 5248604"/>
              <a:gd name="connsiteX3" fmla="*/ 209 w 3870580"/>
              <a:gd name="connsiteY3" fmla="*/ 0 h 5248604"/>
              <a:gd name="connsiteX4" fmla="*/ 3691254 w 3870580"/>
              <a:gd name="connsiteY4" fmla="*/ 1670 h 5248604"/>
              <a:gd name="connsiteX0" fmla="*/ 3691307 w 3870633"/>
              <a:gd name="connsiteY0" fmla="*/ 1670 h 5248604"/>
              <a:gd name="connsiteX1" fmla="*/ 3870633 w 3870633"/>
              <a:gd name="connsiteY1" fmla="*/ 5248604 h 5248604"/>
              <a:gd name="connsiteX2" fmla="*/ 31526 w 3870633"/>
              <a:gd name="connsiteY2" fmla="*/ 5228508 h 5248604"/>
              <a:gd name="connsiteX3" fmla="*/ 262 w 3870633"/>
              <a:gd name="connsiteY3" fmla="*/ 0 h 5248604"/>
              <a:gd name="connsiteX4" fmla="*/ 3691307 w 3870633"/>
              <a:gd name="connsiteY4" fmla="*/ 1670 h 524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0633" h="5248604">
                <a:moveTo>
                  <a:pt x="3691307" y="1670"/>
                </a:moveTo>
                <a:lnTo>
                  <a:pt x="3870633" y="5248604"/>
                </a:lnTo>
                <a:lnTo>
                  <a:pt x="31526" y="5228508"/>
                </a:lnTo>
                <a:cubicBezTo>
                  <a:pt x="26614" y="3496843"/>
                  <a:pt x="-3088" y="1731666"/>
                  <a:pt x="262" y="0"/>
                </a:cubicBezTo>
                <a:lnTo>
                  <a:pt x="3691307" y="1670"/>
                </a:lnTo>
                <a:close/>
              </a:path>
            </a:pathLst>
          </a:custGeom>
          <a:solidFill>
            <a:srgbClr val="F1F1F2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ACB1F-1045-344C-887E-DCF936EA0C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9537" y="319282"/>
            <a:ext cx="458114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E0AFA7-0F30-124E-9594-D18842C00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52040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A2C153-9B77-AB49-BA76-3F44C95FDA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5204013" cy="2841714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BA8B65AD-8A01-8A4B-A811-98A06D943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887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vice Hero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DD838A7-0BCA-A14B-8AF2-D33A4C4C63CD}"/>
              </a:ext>
            </a:extLst>
          </p:cNvPr>
          <p:cNvSpPr/>
          <p:nvPr userDrawn="1"/>
        </p:nvSpPr>
        <p:spPr bwMode="auto">
          <a:xfrm rot="10800000">
            <a:off x="6666994" y="-35098"/>
            <a:ext cx="5532770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722422 w 4860164"/>
              <a:gd name="connsiteY3" fmla="*/ 5221802 h 5241925"/>
              <a:gd name="connsiteX4" fmla="*/ 4074365 w 4860164"/>
              <a:gd name="connsiteY4" fmla="*/ 5241925 h 5241925"/>
              <a:gd name="connsiteX0" fmla="*/ 3363778 w 4149577"/>
              <a:gd name="connsiteY0" fmla="*/ 5241925 h 5241925"/>
              <a:gd name="connsiteX1" fmla="*/ 4149577 w 4149577"/>
              <a:gd name="connsiteY1" fmla="*/ 0 h 5241925"/>
              <a:gd name="connsiteX2" fmla="*/ 0 w 4149577"/>
              <a:gd name="connsiteY2" fmla="*/ 16756 h 5241925"/>
              <a:gd name="connsiteX3" fmla="*/ 11835 w 4149577"/>
              <a:gd name="connsiteY3" fmla="*/ 5221802 h 5241925"/>
              <a:gd name="connsiteX4" fmla="*/ 3363778 w 4149577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577" h="5241925">
                <a:moveTo>
                  <a:pt x="3363778" y="5241925"/>
                </a:moveTo>
                <a:lnTo>
                  <a:pt x="4149577" y="0"/>
                </a:lnTo>
                <a:lnTo>
                  <a:pt x="0" y="16756"/>
                </a:lnTo>
                <a:lnTo>
                  <a:pt x="11835" y="5221802"/>
                </a:lnTo>
                <a:lnTo>
                  <a:pt x="3363778" y="5241925"/>
                </a:lnTo>
                <a:close/>
              </a:path>
            </a:pathLst>
          </a:custGeom>
          <a:solidFill>
            <a:srgbClr val="F1F1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00E022B-0C17-814D-991E-13CF8A246FC7}"/>
              </a:ext>
            </a:extLst>
          </p:cNvPr>
          <p:cNvSpPr/>
          <p:nvPr userDrawn="1"/>
        </p:nvSpPr>
        <p:spPr bwMode="auto">
          <a:xfrm rot="10800000">
            <a:off x="7038920" y="-35098"/>
            <a:ext cx="5160844" cy="6902066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  <a:gd name="connsiteX0" fmla="*/ 4360331 w 4539657"/>
              <a:gd name="connsiteY0" fmla="*/ 0 h 5246934"/>
              <a:gd name="connsiteX1" fmla="*/ 4539657 w 4539657"/>
              <a:gd name="connsiteY1" fmla="*/ 5246934 h 5246934"/>
              <a:gd name="connsiteX2" fmla="*/ 758388 w 4539657"/>
              <a:gd name="connsiteY2" fmla="*/ 5226838 h 5246934"/>
              <a:gd name="connsiteX3" fmla="*/ 11 w 4539657"/>
              <a:gd name="connsiteY3" fmla="*/ 6707 h 5246934"/>
              <a:gd name="connsiteX4" fmla="*/ 4360331 w 4539657"/>
              <a:gd name="connsiteY4" fmla="*/ 0 h 5246934"/>
              <a:gd name="connsiteX0" fmla="*/ 3601943 w 3781269"/>
              <a:gd name="connsiteY0" fmla="*/ 0 h 5246934"/>
              <a:gd name="connsiteX1" fmla="*/ 3781269 w 3781269"/>
              <a:gd name="connsiteY1" fmla="*/ 5246934 h 5246934"/>
              <a:gd name="connsiteX2" fmla="*/ 0 w 3781269"/>
              <a:gd name="connsiteY2" fmla="*/ 5226838 h 5246934"/>
              <a:gd name="connsiteX3" fmla="*/ 315768 w 3781269"/>
              <a:gd name="connsiteY3" fmla="*/ 23463 h 5246934"/>
              <a:gd name="connsiteX4" fmla="*/ 3601943 w 3781269"/>
              <a:gd name="connsiteY4" fmla="*/ 0 h 5246934"/>
              <a:gd name="connsiteX0" fmla="*/ 3691130 w 3870456"/>
              <a:gd name="connsiteY0" fmla="*/ 1670 h 5248604"/>
              <a:gd name="connsiteX1" fmla="*/ 3870456 w 3870456"/>
              <a:gd name="connsiteY1" fmla="*/ 5248604 h 5248604"/>
              <a:gd name="connsiteX2" fmla="*/ 89187 w 3870456"/>
              <a:gd name="connsiteY2" fmla="*/ 5228508 h 5248604"/>
              <a:gd name="connsiteX3" fmla="*/ 85 w 3870456"/>
              <a:gd name="connsiteY3" fmla="*/ 0 h 5248604"/>
              <a:gd name="connsiteX4" fmla="*/ 3691130 w 3870456"/>
              <a:gd name="connsiteY4" fmla="*/ 1670 h 5248604"/>
              <a:gd name="connsiteX0" fmla="*/ 3691254 w 3870580"/>
              <a:gd name="connsiteY0" fmla="*/ 1670 h 5248604"/>
              <a:gd name="connsiteX1" fmla="*/ 3870580 w 3870580"/>
              <a:gd name="connsiteY1" fmla="*/ 5248604 h 5248604"/>
              <a:gd name="connsiteX2" fmla="*/ 31473 w 3870580"/>
              <a:gd name="connsiteY2" fmla="*/ 5228508 h 5248604"/>
              <a:gd name="connsiteX3" fmla="*/ 209 w 3870580"/>
              <a:gd name="connsiteY3" fmla="*/ 0 h 5248604"/>
              <a:gd name="connsiteX4" fmla="*/ 3691254 w 3870580"/>
              <a:gd name="connsiteY4" fmla="*/ 1670 h 5248604"/>
              <a:gd name="connsiteX0" fmla="*/ 3691307 w 3870633"/>
              <a:gd name="connsiteY0" fmla="*/ 1670 h 5248604"/>
              <a:gd name="connsiteX1" fmla="*/ 3870633 w 3870633"/>
              <a:gd name="connsiteY1" fmla="*/ 5248604 h 5248604"/>
              <a:gd name="connsiteX2" fmla="*/ 31526 w 3870633"/>
              <a:gd name="connsiteY2" fmla="*/ 5228508 h 5248604"/>
              <a:gd name="connsiteX3" fmla="*/ 262 w 3870633"/>
              <a:gd name="connsiteY3" fmla="*/ 0 h 5248604"/>
              <a:gd name="connsiteX4" fmla="*/ 3691307 w 3870633"/>
              <a:gd name="connsiteY4" fmla="*/ 1670 h 524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0633" h="5248604">
                <a:moveTo>
                  <a:pt x="3691307" y="1670"/>
                </a:moveTo>
                <a:lnTo>
                  <a:pt x="3870633" y="5248604"/>
                </a:lnTo>
                <a:lnTo>
                  <a:pt x="31526" y="5228508"/>
                </a:lnTo>
                <a:cubicBezTo>
                  <a:pt x="26614" y="3496843"/>
                  <a:pt x="-3088" y="1731666"/>
                  <a:pt x="262" y="0"/>
                </a:cubicBezTo>
                <a:lnTo>
                  <a:pt x="3691307" y="1670"/>
                </a:lnTo>
                <a:close/>
              </a:path>
            </a:pathLst>
          </a:custGeom>
          <a:solidFill>
            <a:srgbClr val="F1F1F2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0BB370-7556-564C-9A0A-09CCAA583E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42338" y="1168400"/>
            <a:ext cx="6816725" cy="38433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CE05F-146A-C940-B568-D105B37047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064" y="900124"/>
            <a:ext cx="7353965" cy="60780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E0AFA7-0F30-124E-9594-D18842C00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52040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A2C153-9B77-AB49-BA76-3F44C95FDA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5204013" cy="2841714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22">
            <a:extLst>
              <a:ext uri="{FF2B5EF4-FFF2-40B4-BE49-F238E27FC236}">
                <a16:creationId xmlns:a16="http://schemas.microsoft.com/office/drawing/2014/main" id="{5C5E8E88-3E30-6C40-870D-0B7F606D9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31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Hero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DD838A7-0BCA-A14B-8AF2-D33A4C4C63CD}"/>
              </a:ext>
            </a:extLst>
          </p:cNvPr>
          <p:cNvSpPr/>
          <p:nvPr userDrawn="1"/>
        </p:nvSpPr>
        <p:spPr bwMode="auto">
          <a:xfrm rot="10800000">
            <a:off x="6666994" y="-35098"/>
            <a:ext cx="5532770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722422 w 4860164"/>
              <a:gd name="connsiteY3" fmla="*/ 5221802 h 5241925"/>
              <a:gd name="connsiteX4" fmla="*/ 4074365 w 4860164"/>
              <a:gd name="connsiteY4" fmla="*/ 5241925 h 5241925"/>
              <a:gd name="connsiteX0" fmla="*/ 3363778 w 4149577"/>
              <a:gd name="connsiteY0" fmla="*/ 5241925 h 5241925"/>
              <a:gd name="connsiteX1" fmla="*/ 4149577 w 4149577"/>
              <a:gd name="connsiteY1" fmla="*/ 0 h 5241925"/>
              <a:gd name="connsiteX2" fmla="*/ 0 w 4149577"/>
              <a:gd name="connsiteY2" fmla="*/ 16756 h 5241925"/>
              <a:gd name="connsiteX3" fmla="*/ 11835 w 4149577"/>
              <a:gd name="connsiteY3" fmla="*/ 5221802 h 5241925"/>
              <a:gd name="connsiteX4" fmla="*/ 3363778 w 4149577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577" h="5241925">
                <a:moveTo>
                  <a:pt x="3363778" y="5241925"/>
                </a:moveTo>
                <a:lnTo>
                  <a:pt x="4149577" y="0"/>
                </a:lnTo>
                <a:lnTo>
                  <a:pt x="0" y="16756"/>
                </a:lnTo>
                <a:lnTo>
                  <a:pt x="11835" y="5221802"/>
                </a:lnTo>
                <a:lnTo>
                  <a:pt x="3363778" y="52419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00E022B-0C17-814D-991E-13CF8A246FC7}"/>
              </a:ext>
            </a:extLst>
          </p:cNvPr>
          <p:cNvSpPr/>
          <p:nvPr userDrawn="1"/>
        </p:nvSpPr>
        <p:spPr bwMode="auto">
          <a:xfrm rot="10800000">
            <a:off x="7039781" y="-41870"/>
            <a:ext cx="5160844" cy="6902066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  <a:gd name="connsiteX0" fmla="*/ 4360331 w 4539657"/>
              <a:gd name="connsiteY0" fmla="*/ 0 h 5246934"/>
              <a:gd name="connsiteX1" fmla="*/ 4539657 w 4539657"/>
              <a:gd name="connsiteY1" fmla="*/ 5246934 h 5246934"/>
              <a:gd name="connsiteX2" fmla="*/ 758388 w 4539657"/>
              <a:gd name="connsiteY2" fmla="*/ 5226838 h 5246934"/>
              <a:gd name="connsiteX3" fmla="*/ 11 w 4539657"/>
              <a:gd name="connsiteY3" fmla="*/ 6707 h 5246934"/>
              <a:gd name="connsiteX4" fmla="*/ 4360331 w 4539657"/>
              <a:gd name="connsiteY4" fmla="*/ 0 h 5246934"/>
              <a:gd name="connsiteX0" fmla="*/ 3601943 w 3781269"/>
              <a:gd name="connsiteY0" fmla="*/ 0 h 5246934"/>
              <a:gd name="connsiteX1" fmla="*/ 3781269 w 3781269"/>
              <a:gd name="connsiteY1" fmla="*/ 5246934 h 5246934"/>
              <a:gd name="connsiteX2" fmla="*/ 0 w 3781269"/>
              <a:gd name="connsiteY2" fmla="*/ 5226838 h 5246934"/>
              <a:gd name="connsiteX3" fmla="*/ 315768 w 3781269"/>
              <a:gd name="connsiteY3" fmla="*/ 23463 h 5246934"/>
              <a:gd name="connsiteX4" fmla="*/ 3601943 w 3781269"/>
              <a:gd name="connsiteY4" fmla="*/ 0 h 5246934"/>
              <a:gd name="connsiteX0" fmla="*/ 3691130 w 3870456"/>
              <a:gd name="connsiteY0" fmla="*/ 1670 h 5248604"/>
              <a:gd name="connsiteX1" fmla="*/ 3870456 w 3870456"/>
              <a:gd name="connsiteY1" fmla="*/ 5248604 h 5248604"/>
              <a:gd name="connsiteX2" fmla="*/ 89187 w 3870456"/>
              <a:gd name="connsiteY2" fmla="*/ 5228508 h 5248604"/>
              <a:gd name="connsiteX3" fmla="*/ 85 w 3870456"/>
              <a:gd name="connsiteY3" fmla="*/ 0 h 5248604"/>
              <a:gd name="connsiteX4" fmla="*/ 3691130 w 3870456"/>
              <a:gd name="connsiteY4" fmla="*/ 1670 h 5248604"/>
              <a:gd name="connsiteX0" fmla="*/ 3691254 w 3870580"/>
              <a:gd name="connsiteY0" fmla="*/ 1670 h 5248604"/>
              <a:gd name="connsiteX1" fmla="*/ 3870580 w 3870580"/>
              <a:gd name="connsiteY1" fmla="*/ 5248604 h 5248604"/>
              <a:gd name="connsiteX2" fmla="*/ 31473 w 3870580"/>
              <a:gd name="connsiteY2" fmla="*/ 5228508 h 5248604"/>
              <a:gd name="connsiteX3" fmla="*/ 209 w 3870580"/>
              <a:gd name="connsiteY3" fmla="*/ 0 h 5248604"/>
              <a:gd name="connsiteX4" fmla="*/ 3691254 w 3870580"/>
              <a:gd name="connsiteY4" fmla="*/ 1670 h 5248604"/>
              <a:gd name="connsiteX0" fmla="*/ 3691307 w 3870633"/>
              <a:gd name="connsiteY0" fmla="*/ 1670 h 5248604"/>
              <a:gd name="connsiteX1" fmla="*/ 3870633 w 3870633"/>
              <a:gd name="connsiteY1" fmla="*/ 5248604 h 5248604"/>
              <a:gd name="connsiteX2" fmla="*/ 31526 w 3870633"/>
              <a:gd name="connsiteY2" fmla="*/ 5228508 h 5248604"/>
              <a:gd name="connsiteX3" fmla="*/ 262 w 3870633"/>
              <a:gd name="connsiteY3" fmla="*/ 0 h 5248604"/>
              <a:gd name="connsiteX4" fmla="*/ 3691307 w 3870633"/>
              <a:gd name="connsiteY4" fmla="*/ 1670 h 524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0633" h="5248604">
                <a:moveTo>
                  <a:pt x="3691307" y="1670"/>
                </a:moveTo>
                <a:lnTo>
                  <a:pt x="3870633" y="5248604"/>
                </a:lnTo>
                <a:lnTo>
                  <a:pt x="31526" y="5228508"/>
                </a:lnTo>
                <a:cubicBezTo>
                  <a:pt x="26614" y="3496843"/>
                  <a:pt x="-3088" y="1731666"/>
                  <a:pt x="262" y="0"/>
                </a:cubicBezTo>
                <a:lnTo>
                  <a:pt x="3691307" y="167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E8275A-970B-4948-9AD3-BE93D7BFC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6" y="2022427"/>
            <a:ext cx="5204012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4CB781-EB54-7D4B-B120-8B41A088920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5204013" cy="2841714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43A42412-A550-7141-81FB-5C365E51EF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DD6AC2B9-58C7-6843-9CF4-4C6CF61026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28059" y="1057806"/>
            <a:ext cx="2324100" cy="492020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87ABFA-526E-D045-8BF6-C23CD50041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9537" y="319282"/>
            <a:ext cx="458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344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vice Hero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DD838A7-0BCA-A14B-8AF2-D33A4C4C63CD}"/>
              </a:ext>
            </a:extLst>
          </p:cNvPr>
          <p:cNvSpPr/>
          <p:nvPr userDrawn="1"/>
        </p:nvSpPr>
        <p:spPr bwMode="auto">
          <a:xfrm rot="10800000">
            <a:off x="6666994" y="-35098"/>
            <a:ext cx="5532770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722422 w 4860164"/>
              <a:gd name="connsiteY3" fmla="*/ 5221802 h 5241925"/>
              <a:gd name="connsiteX4" fmla="*/ 4074365 w 4860164"/>
              <a:gd name="connsiteY4" fmla="*/ 5241925 h 5241925"/>
              <a:gd name="connsiteX0" fmla="*/ 3363778 w 4149577"/>
              <a:gd name="connsiteY0" fmla="*/ 5241925 h 5241925"/>
              <a:gd name="connsiteX1" fmla="*/ 4149577 w 4149577"/>
              <a:gd name="connsiteY1" fmla="*/ 0 h 5241925"/>
              <a:gd name="connsiteX2" fmla="*/ 0 w 4149577"/>
              <a:gd name="connsiteY2" fmla="*/ 16756 h 5241925"/>
              <a:gd name="connsiteX3" fmla="*/ 11835 w 4149577"/>
              <a:gd name="connsiteY3" fmla="*/ 5221802 h 5241925"/>
              <a:gd name="connsiteX4" fmla="*/ 3363778 w 4149577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577" h="5241925">
                <a:moveTo>
                  <a:pt x="3363778" y="5241925"/>
                </a:moveTo>
                <a:lnTo>
                  <a:pt x="4149577" y="0"/>
                </a:lnTo>
                <a:lnTo>
                  <a:pt x="0" y="16756"/>
                </a:lnTo>
                <a:lnTo>
                  <a:pt x="11835" y="5221802"/>
                </a:lnTo>
                <a:lnTo>
                  <a:pt x="3363778" y="52419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00E022B-0C17-814D-991E-13CF8A246FC7}"/>
              </a:ext>
            </a:extLst>
          </p:cNvPr>
          <p:cNvSpPr/>
          <p:nvPr userDrawn="1"/>
        </p:nvSpPr>
        <p:spPr bwMode="auto">
          <a:xfrm rot="10800000">
            <a:off x="7039781" y="-41870"/>
            <a:ext cx="5160844" cy="6902066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  <a:gd name="connsiteX0" fmla="*/ 4360331 w 4539657"/>
              <a:gd name="connsiteY0" fmla="*/ 0 h 5246934"/>
              <a:gd name="connsiteX1" fmla="*/ 4539657 w 4539657"/>
              <a:gd name="connsiteY1" fmla="*/ 5246934 h 5246934"/>
              <a:gd name="connsiteX2" fmla="*/ 758388 w 4539657"/>
              <a:gd name="connsiteY2" fmla="*/ 5226838 h 5246934"/>
              <a:gd name="connsiteX3" fmla="*/ 11 w 4539657"/>
              <a:gd name="connsiteY3" fmla="*/ 6707 h 5246934"/>
              <a:gd name="connsiteX4" fmla="*/ 4360331 w 4539657"/>
              <a:gd name="connsiteY4" fmla="*/ 0 h 5246934"/>
              <a:gd name="connsiteX0" fmla="*/ 3601943 w 3781269"/>
              <a:gd name="connsiteY0" fmla="*/ 0 h 5246934"/>
              <a:gd name="connsiteX1" fmla="*/ 3781269 w 3781269"/>
              <a:gd name="connsiteY1" fmla="*/ 5246934 h 5246934"/>
              <a:gd name="connsiteX2" fmla="*/ 0 w 3781269"/>
              <a:gd name="connsiteY2" fmla="*/ 5226838 h 5246934"/>
              <a:gd name="connsiteX3" fmla="*/ 315768 w 3781269"/>
              <a:gd name="connsiteY3" fmla="*/ 23463 h 5246934"/>
              <a:gd name="connsiteX4" fmla="*/ 3601943 w 3781269"/>
              <a:gd name="connsiteY4" fmla="*/ 0 h 5246934"/>
              <a:gd name="connsiteX0" fmla="*/ 3691130 w 3870456"/>
              <a:gd name="connsiteY0" fmla="*/ 1670 h 5248604"/>
              <a:gd name="connsiteX1" fmla="*/ 3870456 w 3870456"/>
              <a:gd name="connsiteY1" fmla="*/ 5248604 h 5248604"/>
              <a:gd name="connsiteX2" fmla="*/ 89187 w 3870456"/>
              <a:gd name="connsiteY2" fmla="*/ 5228508 h 5248604"/>
              <a:gd name="connsiteX3" fmla="*/ 85 w 3870456"/>
              <a:gd name="connsiteY3" fmla="*/ 0 h 5248604"/>
              <a:gd name="connsiteX4" fmla="*/ 3691130 w 3870456"/>
              <a:gd name="connsiteY4" fmla="*/ 1670 h 5248604"/>
              <a:gd name="connsiteX0" fmla="*/ 3691254 w 3870580"/>
              <a:gd name="connsiteY0" fmla="*/ 1670 h 5248604"/>
              <a:gd name="connsiteX1" fmla="*/ 3870580 w 3870580"/>
              <a:gd name="connsiteY1" fmla="*/ 5248604 h 5248604"/>
              <a:gd name="connsiteX2" fmla="*/ 31473 w 3870580"/>
              <a:gd name="connsiteY2" fmla="*/ 5228508 h 5248604"/>
              <a:gd name="connsiteX3" fmla="*/ 209 w 3870580"/>
              <a:gd name="connsiteY3" fmla="*/ 0 h 5248604"/>
              <a:gd name="connsiteX4" fmla="*/ 3691254 w 3870580"/>
              <a:gd name="connsiteY4" fmla="*/ 1670 h 5248604"/>
              <a:gd name="connsiteX0" fmla="*/ 3691307 w 3870633"/>
              <a:gd name="connsiteY0" fmla="*/ 1670 h 5248604"/>
              <a:gd name="connsiteX1" fmla="*/ 3870633 w 3870633"/>
              <a:gd name="connsiteY1" fmla="*/ 5248604 h 5248604"/>
              <a:gd name="connsiteX2" fmla="*/ 31526 w 3870633"/>
              <a:gd name="connsiteY2" fmla="*/ 5228508 h 5248604"/>
              <a:gd name="connsiteX3" fmla="*/ 262 w 3870633"/>
              <a:gd name="connsiteY3" fmla="*/ 0 h 5248604"/>
              <a:gd name="connsiteX4" fmla="*/ 3691307 w 3870633"/>
              <a:gd name="connsiteY4" fmla="*/ 1670 h 524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0633" h="5248604">
                <a:moveTo>
                  <a:pt x="3691307" y="1670"/>
                </a:moveTo>
                <a:lnTo>
                  <a:pt x="3870633" y="5248604"/>
                </a:lnTo>
                <a:lnTo>
                  <a:pt x="31526" y="5228508"/>
                </a:lnTo>
                <a:cubicBezTo>
                  <a:pt x="26614" y="3496843"/>
                  <a:pt x="-3088" y="1731666"/>
                  <a:pt x="262" y="0"/>
                </a:cubicBezTo>
                <a:lnTo>
                  <a:pt x="3691307" y="167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E8275A-970B-4948-9AD3-BE93D7BFC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52040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4CB781-EB54-7D4B-B120-8B41A088920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5204013" cy="2841714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8FEA7AC-5A4F-414F-8982-459C75A603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42338" y="1168400"/>
            <a:ext cx="6816725" cy="38433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C7D614-7088-7541-B51A-58D44E32B7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064" y="900124"/>
            <a:ext cx="7353965" cy="6078052"/>
          </a:xfrm>
          <a:prstGeom prst="rect">
            <a:avLst/>
          </a:prstGeom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D642D03D-B498-674C-A837-E00C49A71D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63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Hero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DD838A7-0BCA-A14B-8AF2-D33A4C4C63CD}"/>
              </a:ext>
            </a:extLst>
          </p:cNvPr>
          <p:cNvSpPr/>
          <p:nvPr userDrawn="1"/>
        </p:nvSpPr>
        <p:spPr bwMode="auto">
          <a:xfrm rot="10800000">
            <a:off x="6666994" y="-35098"/>
            <a:ext cx="5532770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722422 w 4860164"/>
              <a:gd name="connsiteY3" fmla="*/ 5221802 h 5241925"/>
              <a:gd name="connsiteX4" fmla="*/ 4074365 w 4860164"/>
              <a:gd name="connsiteY4" fmla="*/ 5241925 h 5241925"/>
              <a:gd name="connsiteX0" fmla="*/ 3363778 w 4149577"/>
              <a:gd name="connsiteY0" fmla="*/ 5241925 h 5241925"/>
              <a:gd name="connsiteX1" fmla="*/ 4149577 w 4149577"/>
              <a:gd name="connsiteY1" fmla="*/ 0 h 5241925"/>
              <a:gd name="connsiteX2" fmla="*/ 0 w 4149577"/>
              <a:gd name="connsiteY2" fmla="*/ 16756 h 5241925"/>
              <a:gd name="connsiteX3" fmla="*/ 11835 w 4149577"/>
              <a:gd name="connsiteY3" fmla="*/ 5221802 h 5241925"/>
              <a:gd name="connsiteX4" fmla="*/ 3363778 w 4149577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577" h="5241925">
                <a:moveTo>
                  <a:pt x="3363778" y="5241925"/>
                </a:moveTo>
                <a:lnTo>
                  <a:pt x="4149577" y="0"/>
                </a:lnTo>
                <a:lnTo>
                  <a:pt x="0" y="16756"/>
                </a:lnTo>
                <a:lnTo>
                  <a:pt x="11835" y="5221802"/>
                </a:lnTo>
                <a:lnTo>
                  <a:pt x="3363778" y="524192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00E022B-0C17-814D-991E-13CF8A246FC7}"/>
              </a:ext>
            </a:extLst>
          </p:cNvPr>
          <p:cNvSpPr/>
          <p:nvPr userDrawn="1"/>
        </p:nvSpPr>
        <p:spPr bwMode="auto">
          <a:xfrm rot="10800000">
            <a:off x="7039781" y="-41870"/>
            <a:ext cx="5160844" cy="6902066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  <a:gd name="connsiteX0" fmla="*/ 4360331 w 4539657"/>
              <a:gd name="connsiteY0" fmla="*/ 0 h 5246934"/>
              <a:gd name="connsiteX1" fmla="*/ 4539657 w 4539657"/>
              <a:gd name="connsiteY1" fmla="*/ 5246934 h 5246934"/>
              <a:gd name="connsiteX2" fmla="*/ 758388 w 4539657"/>
              <a:gd name="connsiteY2" fmla="*/ 5226838 h 5246934"/>
              <a:gd name="connsiteX3" fmla="*/ 11 w 4539657"/>
              <a:gd name="connsiteY3" fmla="*/ 6707 h 5246934"/>
              <a:gd name="connsiteX4" fmla="*/ 4360331 w 4539657"/>
              <a:gd name="connsiteY4" fmla="*/ 0 h 5246934"/>
              <a:gd name="connsiteX0" fmla="*/ 3601943 w 3781269"/>
              <a:gd name="connsiteY0" fmla="*/ 0 h 5246934"/>
              <a:gd name="connsiteX1" fmla="*/ 3781269 w 3781269"/>
              <a:gd name="connsiteY1" fmla="*/ 5246934 h 5246934"/>
              <a:gd name="connsiteX2" fmla="*/ 0 w 3781269"/>
              <a:gd name="connsiteY2" fmla="*/ 5226838 h 5246934"/>
              <a:gd name="connsiteX3" fmla="*/ 315768 w 3781269"/>
              <a:gd name="connsiteY3" fmla="*/ 23463 h 5246934"/>
              <a:gd name="connsiteX4" fmla="*/ 3601943 w 3781269"/>
              <a:gd name="connsiteY4" fmla="*/ 0 h 5246934"/>
              <a:gd name="connsiteX0" fmla="*/ 3691130 w 3870456"/>
              <a:gd name="connsiteY0" fmla="*/ 1670 h 5248604"/>
              <a:gd name="connsiteX1" fmla="*/ 3870456 w 3870456"/>
              <a:gd name="connsiteY1" fmla="*/ 5248604 h 5248604"/>
              <a:gd name="connsiteX2" fmla="*/ 89187 w 3870456"/>
              <a:gd name="connsiteY2" fmla="*/ 5228508 h 5248604"/>
              <a:gd name="connsiteX3" fmla="*/ 85 w 3870456"/>
              <a:gd name="connsiteY3" fmla="*/ 0 h 5248604"/>
              <a:gd name="connsiteX4" fmla="*/ 3691130 w 3870456"/>
              <a:gd name="connsiteY4" fmla="*/ 1670 h 5248604"/>
              <a:gd name="connsiteX0" fmla="*/ 3691254 w 3870580"/>
              <a:gd name="connsiteY0" fmla="*/ 1670 h 5248604"/>
              <a:gd name="connsiteX1" fmla="*/ 3870580 w 3870580"/>
              <a:gd name="connsiteY1" fmla="*/ 5248604 h 5248604"/>
              <a:gd name="connsiteX2" fmla="*/ 31473 w 3870580"/>
              <a:gd name="connsiteY2" fmla="*/ 5228508 h 5248604"/>
              <a:gd name="connsiteX3" fmla="*/ 209 w 3870580"/>
              <a:gd name="connsiteY3" fmla="*/ 0 h 5248604"/>
              <a:gd name="connsiteX4" fmla="*/ 3691254 w 3870580"/>
              <a:gd name="connsiteY4" fmla="*/ 1670 h 5248604"/>
              <a:gd name="connsiteX0" fmla="*/ 3691307 w 3870633"/>
              <a:gd name="connsiteY0" fmla="*/ 1670 h 5248604"/>
              <a:gd name="connsiteX1" fmla="*/ 3870633 w 3870633"/>
              <a:gd name="connsiteY1" fmla="*/ 5248604 h 5248604"/>
              <a:gd name="connsiteX2" fmla="*/ 31526 w 3870633"/>
              <a:gd name="connsiteY2" fmla="*/ 5228508 h 5248604"/>
              <a:gd name="connsiteX3" fmla="*/ 262 w 3870633"/>
              <a:gd name="connsiteY3" fmla="*/ 0 h 5248604"/>
              <a:gd name="connsiteX4" fmla="*/ 3691307 w 3870633"/>
              <a:gd name="connsiteY4" fmla="*/ 1670 h 524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0633" h="5248604">
                <a:moveTo>
                  <a:pt x="3691307" y="1670"/>
                </a:moveTo>
                <a:lnTo>
                  <a:pt x="3870633" y="5248604"/>
                </a:lnTo>
                <a:lnTo>
                  <a:pt x="31526" y="5228508"/>
                </a:lnTo>
                <a:cubicBezTo>
                  <a:pt x="26614" y="3496843"/>
                  <a:pt x="-3088" y="1731666"/>
                  <a:pt x="262" y="0"/>
                </a:cubicBezTo>
                <a:lnTo>
                  <a:pt x="3691307" y="167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BE046C-E0FD-B940-9CF6-97D471489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6" y="2022427"/>
            <a:ext cx="5204012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643050-5475-6343-A4A0-368A7D92E34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5204013" cy="2841714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22">
            <a:extLst>
              <a:ext uri="{FF2B5EF4-FFF2-40B4-BE49-F238E27FC236}">
                <a16:creationId xmlns:a16="http://schemas.microsoft.com/office/drawing/2014/main" id="{3D08E11E-22E0-B748-956C-A143B37E1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6643EF-A9A3-3C4E-9D5F-9EB5109861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28059" y="1057806"/>
            <a:ext cx="2324100" cy="492020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07201-DEDD-0B47-AFDB-D4D8AB47B3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9537" y="319282"/>
            <a:ext cx="458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10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Hero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DD838A7-0BCA-A14B-8AF2-D33A4C4C63CD}"/>
              </a:ext>
            </a:extLst>
          </p:cNvPr>
          <p:cNvSpPr/>
          <p:nvPr userDrawn="1"/>
        </p:nvSpPr>
        <p:spPr bwMode="auto">
          <a:xfrm rot="10800000">
            <a:off x="6666994" y="-35098"/>
            <a:ext cx="5532770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722422 w 4860164"/>
              <a:gd name="connsiteY3" fmla="*/ 5221802 h 5241925"/>
              <a:gd name="connsiteX4" fmla="*/ 4074365 w 4860164"/>
              <a:gd name="connsiteY4" fmla="*/ 5241925 h 5241925"/>
              <a:gd name="connsiteX0" fmla="*/ 3363778 w 4149577"/>
              <a:gd name="connsiteY0" fmla="*/ 5241925 h 5241925"/>
              <a:gd name="connsiteX1" fmla="*/ 4149577 w 4149577"/>
              <a:gd name="connsiteY1" fmla="*/ 0 h 5241925"/>
              <a:gd name="connsiteX2" fmla="*/ 0 w 4149577"/>
              <a:gd name="connsiteY2" fmla="*/ 16756 h 5241925"/>
              <a:gd name="connsiteX3" fmla="*/ 11835 w 4149577"/>
              <a:gd name="connsiteY3" fmla="*/ 5221802 h 5241925"/>
              <a:gd name="connsiteX4" fmla="*/ 3363778 w 4149577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577" h="5241925">
                <a:moveTo>
                  <a:pt x="3363778" y="5241925"/>
                </a:moveTo>
                <a:lnTo>
                  <a:pt x="4149577" y="0"/>
                </a:lnTo>
                <a:lnTo>
                  <a:pt x="0" y="16756"/>
                </a:lnTo>
                <a:lnTo>
                  <a:pt x="11835" y="5221802"/>
                </a:lnTo>
                <a:lnTo>
                  <a:pt x="3363778" y="524192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00E022B-0C17-814D-991E-13CF8A246FC7}"/>
              </a:ext>
            </a:extLst>
          </p:cNvPr>
          <p:cNvSpPr/>
          <p:nvPr userDrawn="1"/>
        </p:nvSpPr>
        <p:spPr bwMode="auto">
          <a:xfrm rot="10800000">
            <a:off x="7039781" y="-41870"/>
            <a:ext cx="5160844" cy="6902066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  <a:gd name="connsiteX0" fmla="*/ 4360331 w 4539657"/>
              <a:gd name="connsiteY0" fmla="*/ 0 h 5246934"/>
              <a:gd name="connsiteX1" fmla="*/ 4539657 w 4539657"/>
              <a:gd name="connsiteY1" fmla="*/ 5246934 h 5246934"/>
              <a:gd name="connsiteX2" fmla="*/ 758388 w 4539657"/>
              <a:gd name="connsiteY2" fmla="*/ 5226838 h 5246934"/>
              <a:gd name="connsiteX3" fmla="*/ 11 w 4539657"/>
              <a:gd name="connsiteY3" fmla="*/ 6707 h 5246934"/>
              <a:gd name="connsiteX4" fmla="*/ 4360331 w 4539657"/>
              <a:gd name="connsiteY4" fmla="*/ 0 h 5246934"/>
              <a:gd name="connsiteX0" fmla="*/ 3601943 w 3781269"/>
              <a:gd name="connsiteY0" fmla="*/ 0 h 5246934"/>
              <a:gd name="connsiteX1" fmla="*/ 3781269 w 3781269"/>
              <a:gd name="connsiteY1" fmla="*/ 5246934 h 5246934"/>
              <a:gd name="connsiteX2" fmla="*/ 0 w 3781269"/>
              <a:gd name="connsiteY2" fmla="*/ 5226838 h 5246934"/>
              <a:gd name="connsiteX3" fmla="*/ 315768 w 3781269"/>
              <a:gd name="connsiteY3" fmla="*/ 23463 h 5246934"/>
              <a:gd name="connsiteX4" fmla="*/ 3601943 w 3781269"/>
              <a:gd name="connsiteY4" fmla="*/ 0 h 5246934"/>
              <a:gd name="connsiteX0" fmla="*/ 3691130 w 3870456"/>
              <a:gd name="connsiteY0" fmla="*/ 1670 h 5248604"/>
              <a:gd name="connsiteX1" fmla="*/ 3870456 w 3870456"/>
              <a:gd name="connsiteY1" fmla="*/ 5248604 h 5248604"/>
              <a:gd name="connsiteX2" fmla="*/ 89187 w 3870456"/>
              <a:gd name="connsiteY2" fmla="*/ 5228508 h 5248604"/>
              <a:gd name="connsiteX3" fmla="*/ 85 w 3870456"/>
              <a:gd name="connsiteY3" fmla="*/ 0 h 5248604"/>
              <a:gd name="connsiteX4" fmla="*/ 3691130 w 3870456"/>
              <a:gd name="connsiteY4" fmla="*/ 1670 h 5248604"/>
              <a:gd name="connsiteX0" fmla="*/ 3691254 w 3870580"/>
              <a:gd name="connsiteY0" fmla="*/ 1670 h 5248604"/>
              <a:gd name="connsiteX1" fmla="*/ 3870580 w 3870580"/>
              <a:gd name="connsiteY1" fmla="*/ 5248604 h 5248604"/>
              <a:gd name="connsiteX2" fmla="*/ 31473 w 3870580"/>
              <a:gd name="connsiteY2" fmla="*/ 5228508 h 5248604"/>
              <a:gd name="connsiteX3" fmla="*/ 209 w 3870580"/>
              <a:gd name="connsiteY3" fmla="*/ 0 h 5248604"/>
              <a:gd name="connsiteX4" fmla="*/ 3691254 w 3870580"/>
              <a:gd name="connsiteY4" fmla="*/ 1670 h 5248604"/>
              <a:gd name="connsiteX0" fmla="*/ 3691307 w 3870633"/>
              <a:gd name="connsiteY0" fmla="*/ 1670 h 5248604"/>
              <a:gd name="connsiteX1" fmla="*/ 3870633 w 3870633"/>
              <a:gd name="connsiteY1" fmla="*/ 5248604 h 5248604"/>
              <a:gd name="connsiteX2" fmla="*/ 31526 w 3870633"/>
              <a:gd name="connsiteY2" fmla="*/ 5228508 h 5248604"/>
              <a:gd name="connsiteX3" fmla="*/ 262 w 3870633"/>
              <a:gd name="connsiteY3" fmla="*/ 0 h 5248604"/>
              <a:gd name="connsiteX4" fmla="*/ 3691307 w 3870633"/>
              <a:gd name="connsiteY4" fmla="*/ 1670 h 524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0633" h="5248604">
                <a:moveTo>
                  <a:pt x="3691307" y="1670"/>
                </a:moveTo>
                <a:lnTo>
                  <a:pt x="3870633" y="5248604"/>
                </a:lnTo>
                <a:lnTo>
                  <a:pt x="31526" y="5228508"/>
                </a:lnTo>
                <a:cubicBezTo>
                  <a:pt x="26614" y="3496843"/>
                  <a:pt x="-3088" y="1731666"/>
                  <a:pt x="262" y="0"/>
                </a:cubicBezTo>
                <a:lnTo>
                  <a:pt x="3691307" y="167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BE046C-E0FD-B940-9CF6-97D471489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52040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643050-5475-6343-A4A0-368A7D92E34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5204013" cy="2841714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EEF2E0B0-8624-2746-9084-4F6A559F46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42338" y="1168400"/>
            <a:ext cx="6816725" cy="38433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B2B5B-5A72-4243-A999-00FFDABB77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064" y="900124"/>
            <a:ext cx="7353965" cy="6078052"/>
          </a:xfrm>
          <a:prstGeom prst="rect">
            <a:avLst/>
          </a:prstGeom>
        </p:spPr>
      </p:pic>
      <p:pic>
        <p:nvPicPr>
          <p:cNvPr id="11" name="Picture 22">
            <a:extLst>
              <a:ext uri="{FF2B5EF4-FFF2-40B4-BE49-F238E27FC236}">
                <a16:creationId xmlns:a16="http://schemas.microsoft.com/office/drawing/2014/main" id="{5984F27E-5800-4C45-9EE1-FB2A3481D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453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Hero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DD838A7-0BCA-A14B-8AF2-D33A4C4C63CD}"/>
              </a:ext>
            </a:extLst>
          </p:cNvPr>
          <p:cNvSpPr/>
          <p:nvPr userDrawn="1"/>
        </p:nvSpPr>
        <p:spPr bwMode="auto">
          <a:xfrm rot="10800000">
            <a:off x="6666994" y="-35098"/>
            <a:ext cx="5532770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722422 w 4860164"/>
              <a:gd name="connsiteY3" fmla="*/ 5221802 h 5241925"/>
              <a:gd name="connsiteX4" fmla="*/ 4074365 w 4860164"/>
              <a:gd name="connsiteY4" fmla="*/ 5241925 h 5241925"/>
              <a:gd name="connsiteX0" fmla="*/ 3363778 w 4149577"/>
              <a:gd name="connsiteY0" fmla="*/ 5241925 h 5241925"/>
              <a:gd name="connsiteX1" fmla="*/ 4149577 w 4149577"/>
              <a:gd name="connsiteY1" fmla="*/ 0 h 5241925"/>
              <a:gd name="connsiteX2" fmla="*/ 0 w 4149577"/>
              <a:gd name="connsiteY2" fmla="*/ 16756 h 5241925"/>
              <a:gd name="connsiteX3" fmla="*/ 11835 w 4149577"/>
              <a:gd name="connsiteY3" fmla="*/ 5221802 h 5241925"/>
              <a:gd name="connsiteX4" fmla="*/ 3363778 w 4149577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577" h="5241925">
                <a:moveTo>
                  <a:pt x="3363778" y="5241925"/>
                </a:moveTo>
                <a:lnTo>
                  <a:pt x="4149577" y="0"/>
                </a:lnTo>
                <a:lnTo>
                  <a:pt x="0" y="16756"/>
                </a:lnTo>
                <a:lnTo>
                  <a:pt x="11835" y="5221802"/>
                </a:lnTo>
                <a:lnTo>
                  <a:pt x="3363778" y="5241925"/>
                </a:lnTo>
                <a:close/>
              </a:path>
            </a:pathLst>
          </a:custGeom>
          <a:solidFill>
            <a:srgbClr val="430F27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00E022B-0C17-814D-991E-13CF8A246FC7}"/>
              </a:ext>
            </a:extLst>
          </p:cNvPr>
          <p:cNvSpPr/>
          <p:nvPr userDrawn="1"/>
        </p:nvSpPr>
        <p:spPr bwMode="auto">
          <a:xfrm rot="10800000">
            <a:off x="7039781" y="-41870"/>
            <a:ext cx="5160844" cy="6902066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  <a:gd name="connsiteX0" fmla="*/ 4360331 w 4539657"/>
              <a:gd name="connsiteY0" fmla="*/ 0 h 5246934"/>
              <a:gd name="connsiteX1" fmla="*/ 4539657 w 4539657"/>
              <a:gd name="connsiteY1" fmla="*/ 5246934 h 5246934"/>
              <a:gd name="connsiteX2" fmla="*/ 758388 w 4539657"/>
              <a:gd name="connsiteY2" fmla="*/ 5226838 h 5246934"/>
              <a:gd name="connsiteX3" fmla="*/ 11 w 4539657"/>
              <a:gd name="connsiteY3" fmla="*/ 6707 h 5246934"/>
              <a:gd name="connsiteX4" fmla="*/ 4360331 w 4539657"/>
              <a:gd name="connsiteY4" fmla="*/ 0 h 5246934"/>
              <a:gd name="connsiteX0" fmla="*/ 3601943 w 3781269"/>
              <a:gd name="connsiteY0" fmla="*/ 0 h 5246934"/>
              <a:gd name="connsiteX1" fmla="*/ 3781269 w 3781269"/>
              <a:gd name="connsiteY1" fmla="*/ 5246934 h 5246934"/>
              <a:gd name="connsiteX2" fmla="*/ 0 w 3781269"/>
              <a:gd name="connsiteY2" fmla="*/ 5226838 h 5246934"/>
              <a:gd name="connsiteX3" fmla="*/ 315768 w 3781269"/>
              <a:gd name="connsiteY3" fmla="*/ 23463 h 5246934"/>
              <a:gd name="connsiteX4" fmla="*/ 3601943 w 3781269"/>
              <a:gd name="connsiteY4" fmla="*/ 0 h 5246934"/>
              <a:gd name="connsiteX0" fmla="*/ 3691130 w 3870456"/>
              <a:gd name="connsiteY0" fmla="*/ 1670 h 5248604"/>
              <a:gd name="connsiteX1" fmla="*/ 3870456 w 3870456"/>
              <a:gd name="connsiteY1" fmla="*/ 5248604 h 5248604"/>
              <a:gd name="connsiteX2" fmla="*/ 89187 w 3870456"/>
              <a:gd name="connsiteY2" fmla="*/ 5228508 h 5248604"/>
              <a:gd name="connsiteX3" fmla="*/ 85 w 3870456"/>
              <a:gd name="connsiteY3" fmla="*/ 0 h 5248604"/>
              <a:gd name="connsiteX4" fmla="*/ 3691130 w 3870456"/>
              <a:gd name="connsiteY4" fmla="*/ 1670 h 5248604"/>
              <a:gd name="connsiteX0" fmla="*/ 3691254 w 3870580"/>
              <a:gd name="connsiteY0" fmla="*/ 1670 h 5248604"/>
              <a:gd name="connsiteX1" fmla="*/ 3870580 w 3870580"/>
              <a:gd name="connsiteY1" fmla="*/ 5248604 h 5248604"/>
              <a:gd name="connsiteX2" fmla="*/ 31473 w 3870580"/>
              <a:gd name="connsiteY2" fmla="*/ 5228508 h 5248604"/>
              <a:gd name="connsiteX3" fmla="*/ 209 w 3870580"/>
              <a:gd name="connsiteY3" fmla="*/ 0 h 5248604"/>
              <a:gd name="connsiteX4" fmla="*/ 3691254 w 3870580"/>
              <a:gd name="connsiteY4" fmla="*/ 1670 h 5248604"/>
              <a:gd name="connsiteX0" fmla="*/ 3691307 w 3870633"/>
              <a:gd name="connsiteY0" fmla="*/ 1670 h 5248604"/>
              <a:gd name="connsiteX1" fmla="*/ 3870633 w 3870633"/>
              <a:gd name="connsiteY1" fmla="*/ 5248604 h 5248604"/>
              <a:gd name="connsiteX2" fmla="*/ 31526 w 3870633"/>
              <a:gd name="connsiteY2" fmla="*/ 5228508 h 5248604"/>
              <a:gd name="connsiteX3" fmla="*/ 262 w 3870633"/>
              <a:gd name="connsiteY3" fmla="*/ 0 h 5248604"/>
              <a:gd name="connsiteX4" fmla="*/ 3691307 w 3870633"/>
              <a:gd name="connsiteY4" fmla="*/ 1670 h 524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0633" h="5248604">
                <a:moveTo>
                  <a:pt x="3691307" y="1670"/>
                </a:moveTo>
                <a:lnTo>
                  <a:pt x="3870633" y="5248604"/>
                </a:lnTo>
                <a:lnTo>
                  <a:pt x="31526" y="5228508"/>
                </a:lnTo>
                <a:cubicBezTo>
                  <a:pt x="26614" y="3496843"/>
                  <a:pt x="-3088" y="1731666"/>
                  <a:pt x="262" y="0"/>
                </a:cubicBezTo>
                <a:lnTo>
                  <a:pt x="3691307" y="1670"/>
                </a:lnTo>
                <a:close/>
              </a:path>
            </a:pathLst>
          </a:custGeom>
          <a:solidFill>
            <a:srgbClr val="430F27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5FDA5A-9316-8F4E-A85F-D1DC1F423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52040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443CF5-41D8-E445-807C-1D9F6964CF2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6" y="2946904"/>
            <a:ext cx="5204012" cy="2841714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22">
            <a:extLst>
              <a:ext uri="{FF2B5EF4-FFF2-40B4-BE49-F238E27FC236}">
                <a16:creationId xmlns:a16="http://schemas.microsoft.com/office/drawing/2014/main" id="{9FB24D93-B38D-8745-A41E-1719E858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92CBA746-97A0-7640-A519-66A5F30837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28059" y="1057806"/>
            <a:ext cx="2324100" cy="492020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7C5AA6-7A2A-DF46-9F37-D69B568687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9537" y="319282"/>
            <a:ext cx="458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E7C-C617-F746-A7EC-00F8CE70F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449388"/>
            <a:ext cx="5651499" cy="4751387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2D2E4-25F3-E645-AAFB-664C19A8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449388"/>
            <a:ext cx="5651498" cy="4751387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234A8-E3D9-0943-9695-21455482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6925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Hero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DD838A7-0BCA-A14B-8AF2-D33A4C4C63CD}"/>
              </a:ext>
            </a:extLst>
          </p:cNvPr>
          <p:cNvSpPr/>
          <p:nvPr userDrawn="1"/>
        </p:nvSpPr>
        <p:spPr bwMode="auto">
          <a:xfrm rot="10800000">
            <a:off x="6666994" y="-35098"/>
            <a:ext cx="5532770" cy="6893098"/>
          </a:xfrm>
          <a:custGeom>
            <a:avLst/>
            <a:gdLst>
              <a:gd name="connsiteX0" fmla="*/ 2934119 w 8983227"/>
              <a:gd name="connsiteY0" fmla="*/ 5174901 h 5205046"/>
              <a:gd name="connsiteX1" fmla="*/ 8983227 w 8983227"/>
              <a:gd name="connsiteY1" fmla="*/ 0 h 5205046"/>
              <a:gd name="connsiteX2" fmla="*/ 0 w 8983227"/>
              <a:gd name="connsiteY2" fmla="*/ 0 h 5205046"/>
              <a:gd name="connsiteX3" fmla="*/ 20097 w 8983227"/>
              <a:gd name="connsiteY3" fmla="*/ 5205046 h 5205046"/>
              <a:gd name="connsiteX4" fmla="*/ 2934119 w 8983227"/>
              <a:gd name="connsiteY4" fmla="*/ 5174901 h 5205046"/>
              <a:gd name="connsiteX0" fmla="*/ 2934119 w 5711217"/>
              <a:gd name="connsiteY0" fmla="*/ 5183279 h 5213424"/>
              <a:gd name="connsiteX1" fmla="*/ 5711217 w 5711217"/>
              <a:gd name="connsiteY1" fmla="*/ 0 h 5213424"/>
              <a:gd name="connsiteX2" fmla="*/ 0 w 5711217"/>
              <a:gd name="connsiteY2" fmla="*/ 8378 h 5213424"/>
              <a:gd name="connsiteX3" fmla="*/ 20097 w 5711217"/>
              <a:gd name="connsiteY3" fmla="*/ 5213424 h 5213424"/>
              <a:gd name="connsiteX4" fmla="*/ 2934119 w 5711217"/>
              <a:gd name="connsiteY4" fmla="*/ 5183279 h 5213424"/>
              <a:gd name="connsiteX0" fmla="*/ 3843011 w 5711217"/>
              <a:gd name="connsiteY0" fmla="*/ 5225169 h 5225169"/>
              <a:gd name="connsiteX1" fmla="*/ 5711217 w 5711217"/>
              <a:gd name="connsiteY1" fmla="*/ 0 h 5225169"/>
              <a:gd name="connsiteX2" fmla="*/ 0 w 5711217"/>
              <a:gd name="connsiteY2" fmla="*/ 8378 h 5225169"/>
              <a:gd name="connsiteX3" fmla="*/ 20097 w 5711217"/>
              <a:gd name="connsiteY3" fmla="*/ 5213424 h 5225169"/>
              <a:gd name="connsiteX4" fmla="*/ 3843011 w 5711217"/>
              <a:gd name="connsiteY4" fmla="*/ 5225169 h 5225169"/>
              <a:gd name="connsiteX0" fmla="*/ 3843011 w 5446812"/>
              <a:gd name="connsiteY0" fmla="*/ 5216791 h 5216791"/>
              <a:gd name="connsiteX1" fmla="*/ 5446812 w 5446812"/>
              <a:gd name="connsiteY1" fmla="*/ 8378 h 5216791"/>
              <a:gd name="connsiteX2" fmla="*/ 0 w 5446812"/>
              <a:gd name="connsiteY2" fmla="*/ 0 h 5216791"/>
              <a:gd name="connsiteX3" fmla="*/ 20097 w 5446812"/>
              <a:gd name="connsiteY3" fmla="*/ 5205046 h 5216791"/>
              <a:gd name="connsiteX4" fmla="*/ 3843011 w 5446812"/>
              <a:gd name="connsiteY4" fmla="*/ 5216791 h 5216791"/>
              <a:gd name="connsiteX0" fmla="*/ 3843011 w 4860164"/>
              <a:gd name="connsiteY0" fmla="*/ 5216791 h 5216791"/>
              <a:gd name="connsiteX1" fmla="*/ 4860164 w 4860164"/>
              <a:gd name="connsiteY1" fmla="*/ 16756 h 5216791"/>
              <a:gd name="connsiteX2" fmla="*/ 0 w 4860164"/>
              <a:gd name="connsiteY2" fmla="*/ 0 h 5216791"/>
              <a:gd name="connsiteX3" fmla="*/ 20097 w 4860164"/>
              <a:gd name="connsiteY3" fmla="*/ 5205046 h 5216791"/>
              <a:gd name="connsiteX4" fmla="*/ 3843011 w 4860164"/>
              <a:gd name="connsiteY4" fmla="*/ 5216791 h 5216791"/>
              <a:gd name="connsiteX0" fmla="*/ 4074365 w 4860164"/>
              <a:gd name="connsiteY0" fmla="*/ 5233547 h 5233547"/>
              <a:gd name="connsiteX1" fmla="*/ 4860164 w 4860164"/>
              <a:gd name="connsiteY1" fmla="*/ 16756 h 5233547"/>
              <a:gd name="connsiteX2" fmla="*/ 0 w 4860164"/>
              <a:gd name="connsiteY2" fmla="*/ 0 h 5233547"/>
              <a:gd name="connsiteX3" fmla="*/ 20097 w 4860164"/>
              <a:gd name="connsiteY3" fmla="*/ 5205046 h 5233547"/>
              <a:gd name="connsiteX4" fmla="*/ 4074365 w 4860164"/>
              <a:gd name="connsiteY4" fmla="*/ 5233547 h 5233547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20097 w 4860164"/>
              <a:gd name="connsiteY3" fmla="*/ 5213424 h 5241925"/>
              <a:gd name="connsiteX4" fmla="*/ 4074365 w 4860164"/>
              <a:gd name="connsiteY4" fmla="*/ 5241925 h 5241925"/>
              <a:gd name="connsiteX0" fmla="*/ 4074365 w 4860164"/>
              <a:gd name="connsiteY0" fmla="*/ 5241925 h 5241925"/>
              <a:gd name="connsiteX1" fmla="*/ 4860164 w 4860164"/>
              <a:gd name="connsiteY1" fmla="*/ 0 h 5241925"/>
              <a:gd name="connsiteX2" fmla="*/ 0 w 4860164"/>
              <a:gd name="connsiteY2" fmla="*/ 8378 h 5241925"/>
              <a:gd name="connsiteX3" fmla="*/ 722422 w 4860164"/>
              <a:gd name="connsiteY3" fmla="*/ 5221802 h 5241925"/>
              <a:gd name="connsiteX4" fmla="*/ 4074365 w 4860164"/>
              <a:gd name="connsiteY4" fmla="*/ 5241925 h 5241925"/>
              <a:gd name="connsiteX0" fmla="*/ 3363778 w 4149577"/>
              <a:gd name="connsiteY0" fmla="*/ 5241925 h 5241925"/>
              <a:gd name="connsiteX1" fmla="*/ 4149577 w 4149577"/>
              <a:gd name="connsiteY1" fmla="*/ 0 h 5241925"/>
              <a:gd name="connsiteX2" fmla="*/ 0 w 4149577"/>
              <a:gd name="connsiteY2" fmla="*/ 16756 h 5241925"/>
              <a:gd name="connsiteX3" fmla="*/ 11835 w 4149577"/>
              <a:gd name="connsiteY3" fmla="*/ 5221802 h 5241925"/>
              <a:gd name="connsiteX4" fmla="*/ 3363778 w 4149577"/>
              <a:gd name="connsiteY4" fmla="*/ 5241925 h 52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577" h="5241925">
                <a:moveTo>
                  <a:pt x="3363778" y="5241925"/>
                </a:moveTo>
                <a:lnTo>
                  <a:pt x="4149577" y="0"/>
                </a:lnTo>
                <a:lnTo>
                  <a:pt x="0" y="16756"/>
                </a:lnTo>
                <a:lnTo>
                  <a:pt x="11835" y="5221802"/>
                </a:lnTo>
                <a:lnTo>
                  <a:pt x="3363778" y="5241925"/>
                </a:lnTo>
                <a:close/>
              </a:path>
            </a:pathLst>
          </a:custGeom>
          <a:solidFill>
            <a:srgbClr val="430F27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00E022B-0C17-814D-991E-13CF8A246FC7}"/>
              </a:ext>
            </a:extLst>
          </p:cNvPr>
          <p:cNvSpPr/>
          <p:nvPr userDrawn="1"/>
        </p:nvSpPr>
        <p:spPr bwMode="auto">
          <a:xfrm rot="10800000">
            <a:off x="7039781" y="-41870"/>
            <a:ext cx="5160844" cy="6902066"/>
          </a:xfrm>
          <a:custGeom>
            <a:avLst/>
            <a:gdLst>
              <a:gd name="connsiteX0" fmla="*/ 7063992 w 7063992"/>
              <a:gd name="connsiteY0" fmla="*/ 10048 h 5215094"/>
              <a:gd name="connsiteX1" fmla="*/ 4260501 w 7063992"/>
              <a:gd name="connsiteY1" fmla="*/ 5215094 h 5215094"/>
              <a:gd name="connsiteX2" fmla="*/ 0 w 7063992"/>
              <a:gd name="connsiteY2" fmla="*/ 5194997 h 5215094"/>
              <a:gd name="connsiteX3" fmla="*/ 10049 w 7063992"/>
              <a:gd name="connsiteY3" fmla="*/ 0 h 5215094"/>
              <a:gd name="connsiteX4" fmla="*/ 7063992 w 7063992"/>
              <a:gd name="connsiteY4" fmla="*/ 10048 h 5215094"/>
              <a:gd name="connsiteX0" fmla="*/ 4758713 w 4758713"/>
              <a:gd name="connsiteY0" fmla="*/ 1670 h 5215094"/>
              <a:gd name="connsiteX1" fmla="*/ 4260501 w 4758713"/>
              <a:gd name="connsiteY1" fmla="*/ 5215094 h 5215094"/>
              <a:gd name="connsiteX2" fmla="*/ 0 w 4758713"/>
              <a:gd name="connsiteY2" fmla="*/ 5194997 h 5215094"/>
              <a:gd name="connsiteX3" fmla="*/ 10049 w 4758713"/>
              <a:gd name="connsiteY3" fmla="*/ 0 h 5215094"/>
              <a:gd name="connsiteX4" fmla="*/ 4758713 w 4758713"/>
              <a:gd name="connsiteY4" fmla="*/ 1670 h 5215094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194997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758713 w 4758713"/>
              <a:gd name="connsiteY0" fmla="*/ 1670 h 5223472"/>
              <a:gd name="connsiteX1" fmla="*/ 4516644 w 4758713"/>
              <a:gd name="connsiteY1" fmla="*/ 5223472 h 5223472"/>
              <a:gd name="connsiteX2" fmla="*/ 0 w 4758713"/>
              <a:gd name="connsiteY2" fmla="*/ 5211753 h 5223472"/>
              <a:gd name="connsiteX3" fmla="*/ 10049 w 4758713"/>
              <a:gd name="connsiteY3" fmla="*/ 0 h 5223472"/>
              <a:gd name="connsiteX4" fmla="*/ 4758713 w 4758713"/>
              <a:gd name="connsiteY4" fmla="*/ 1670 h 5223472"/>
              <a:gd name="connsiteX0" fmla="*/ 4386894 w 4516644"/>
              <a:gd name="connsiteY0" fmla="*/ 60314 h 5223472"/>
              <a:gd name="connsiteX1" fmla="*/ 4516644 w 4516644"/>
              <a:gd name="connsiteY1" fmla="*/ 5223472 h 5223472"/>
              <a:gd name="connsiteX2" fmla="*/ 0 w 4516644"/>
              <a:gd name="connsiteY2" fmla="*/ 5211753 h 5223472"/>
              <a:gd name="connsiteX3" fmla="*/ 10049 w 4516644"/>
              <a:gd name="connsiteY3" fmla="*/ 0 h 5223472"/>
              <a:gd name="connsiteX4" fmla="*/ 4386894 w 4516644"/>
              <a:gd name="connsiteY4" fmla="*/ 60314 h 5223472"/>
              <a:gd name="connsiteX0" fmla="*/ 4386894 w 4549695"/>
              <a:gd name="connsiteY0" fmla="*/ 60314 h 5240227"/>
              <a:gd name="connsiteX1" fmla="*/ 4549695 w 4549695"/>
              <a:gd name="connsiteY1" fmla="*/ 5240227 h 5240227"/>
              <a:gd name="connsiteX2" fmla="*/ 0 w 4549695"/>
              <a:gd name="connsiteY2" fmla="*/ 5211753 h 5240227"/>
              <a:gd name="connsiteX3" fmla="*/ 10049 w 4549695"/>
              <a:gd name="connsiteY3" fmla="*/ 0 h 5240227"/>
              <a:gd name="connsiteX4" fmla="*/ 4386894 w 4549695"/>
              <a:gd name="connsiteY4" fmla="*/ 60314 h 5240227"/>
              <a:gd name="connsiteX0" fmla="*/ 4370369 w 4549695"/>
              <a:gd name="connsiteY0" fmla="*/ 0 h 5246934"/>
              <a:gd name="connsiteX1" fmla="*/ 4549695 w 4549695"/>
              <a:gd name="connsiteY1" fmla="*/ 5246934 h 5246934"/>
              <a:gd name="connsiteX2" fmla="*/ 0 w 4549695"/>
              <a:gd name="connsiteY2" fmla="*/ 5218460 h 5246934"/>
              <a:gd name="connsiteX3" fmla="*/ 10049 w 4549695"/>
              <a:gd name="connsiteY3" fmla="*/ 6707 h 5246934"/>
              <a:gd name="connsiteX4" fmla="*/ 4370369 w 4549695"/>
              <a:gd name="connsiteY4" fmla="*/ 0 h 5246934"/>
              <a:gd name="connsiteX0" fmla="*/ 4360331 w 4539657"/>
              <a:gd name="connsiteY0" fmla="*/ 0 h 5246934"/>
              <a:gd name="connsiteX1" fmla="*/ 4539657 w 4539657"/>
              <a:gd name="connsiteY1" fmla="*/ 5246934 h 5246934"/>
              <a:gd name="connsiteX2" fmla="*/ 758388 w 4539657"/>
              <a:gd name="connsiteY2" fmla="*/ 5226838 h 5246934"/>
              <a:gd name="connsiteX3" fmla="*/ 11 w 4539657"/>
              <a:gd name="connsiteY3" fmla="*/ 6707 h 5246934"/>
              <a:gd name="connsiteX4" fmla="*/ 4360331 w 4539657"/>
              <a:gd name="connsiteY4" fmla="*/ 0 h 5246934"/>
              <a:gd name="connsiteX0" fmla="*/ 3601943 w 3781269"/>
              <a:gd name="connsiteY0" fmla="*/ 0 h 5246934"/>
              <a:gd name="connsiteX1" fmla="*/ 3781269 w 3781269"/>
              <a:gd name="connsiteY1" fmla="*/ 5246934 h 5246934"/>
              <a:gd name="connsiteX2" fmla="*/ 0 w 3781269"/>
              <a:gd name="connsiteY2" fmla="*/ 5226838 h 5246934"/>
              <a:gd name="connsiteX3" fmla="*/ 315768 w 3781269"/>
              <a:gd name="connsiteY3" fmla="*/ 23463 h 5246934"/>
              <a:gd name="connsiteX4" fmla="*/ 3601943 w 3781269"/>
              <a:gd name="connsiteY4" fmla="*/ 0 h 5246934"/>
              <a:gd name="connsiteX0" fmla="*/ 3691130 w 3870456"/>
              <a:gd name="connsiteY0" fmla="*/ 1670 h 5248604"/>
              <a:gd name="connsiteX1" fmla="*/ 3870456 w 3870456"/>
              <a:gd name="connsiteY1" fmla="*/ 5248604 h 5248604"/>
              <a:gd name="connsiteX2" fmla="*/ 89187 w 3870456"/>
              <a:gd name="connsiteY2" fmla="*/ 5228508 h 5248604"/>
              <a:gd name="connsiteX3" fmla="*/ 85 w 3870456"/>
              <a:gd name="connsiteY3" fmla="*/ 0 h 5248604"/>
              <a:gd name="connsiteX4" fmla="*/ 3691130 w 3870456"/>
              <a:gd name="connsiteY4" fmla="*/ 1670 h 5248604"/>
              <a:gd name="connsiteX0" fmla="*/ 3691254 w 3870580"/>
              <a:gd name="connsiteY0" fmla="*/ 1670 h 5248604"/>
              <a:gd name="connsiteX1" fmla="*/ 3870580 w 3870580"/>
              <a:gd name="connsiteY1" fmla="*/ 5248604 h 5248604"/>
              <a:gd name="connsiteX2" fmla="*/ 31473 w 3870580"/>
              <a:gd name="connsiteY2" fmla="*/ 5228508 h 5248604"/>
              <a:gd name="connsiteX3" fmla="*/ 209 w 3870580"/>
              <a:gd name="connsiteY3" fmla="*/ 0 h 5248604"/>
              <a:gd name="connsiteX4" fmla="*/ 3691254 w 3870580"/>
              <a:gd name="connsiteY4" fmla="*/ 1670 h 5248604"/>
              <a:gd name="connsiteX0" fmla="*/ 3691307 w 3870633"/>
              <a:gd name="connsiteY0" fmla="*/ 1670 h 5248604"/>
              <a:gd name="connsiteX1" fmla="*/ 3870633 w 3870633"/>
              <a:gd name="connsiteY1" fmla="*/ 5248604 h 5248604"/>
              <a:gd name="connsiteX2" fmla="*/ 31526 w 3870633"/>
              <a:gd name="connsiteY2" fmla="*/ 5228508 h 5248604"/>
              <a:gd name="connsiteX3" fmla="*/ 262 w 3870633"/>
              <a:gd name="connsiteY3" fmla="*/ 0 h 5248604"/>
              <a:gd name="connsiteX4" fmla="*/ 3691307 w 3870633"/>
              <a:gd name="connsiteY4" fmla="*/ 1670 h 524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0633" h="5248604">
                <a:moveTo>
                  <a:pt x="3691307" y="1670"/>
                </a:moveTo>
                <a:lnTo>
                  <a:pt x="3870633" y="5248604"/>
                </a:lnTo>
                <a:lnTo>
                  <a:pt x="31526" y="5228508"/>
                </a:lnTo>
                <a:cubicBezTo>
                  <a:pt x="26614" y="3496843"/>
                  <a:pt x="-3088" y="1731666"/>
                  <a:pt x="262" y="0"/>
                </a:cubicBezTo>
                <a:lnTo>
                  <a:pt x="3691307" y="1670"/>
                </a:lnTo>
                <a:close/>
              </a:path>
            </a:pathLst>
          </a:custGeom>
          <a:solidFill>
            <a:srgbClr val="430F27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5FDA5A-9316-8F4E-A85F-D1DC1F423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2022427"/>
            <a:ext cx="52040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443CF5-41D8-E445-807C-1D9F6964CF2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5" y="2946904"/>
            <a:ext cx="5204013" cy="2841714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135A41A9-9F28-874F-873C-B7238C8F2F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42338" y="1168400"/>
            <a:ext cx="6816725" cy="38433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0C2C6C-4D90-BC4D-A22B-94DCD05A09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064" y="900124"/>
            <a:ext cx="7353965" cy="6078052"/>
          </a:xfrm>
          <a:prstGeom prst="rect">
            <a:avLst/>
          </a:prstGeom>
        </p:spPr>
      </p:pic>
      <p:pic>
        <p:nvPicPr>
          <p:cNvPr id="11" name="Picture 22">
            <a:extLst>
              <a:ext uri="{FF2B5EF4-FFF2-40B4-BE49-F238E27FC236}">
                <a16:creationId xmlns:a16="http://schemas.microsoft.com/office/drawing/2014/main" id="{99439603-791D-3443-9095-E2561AF373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53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Info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0D79CA7-E6D6-EF49-8A4C-D08F53608CB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16231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58D393-457B-5449-A6C1-9BE85AE9BDF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6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C9382B6-CE99-D449-9898-E04C7A95DECB}"/>
              </a:ext>
            </a:extLst>
          </p:cNvPr>
          <p:cNvSpPr/>
          <p:nvPr userDrawn="1"/>
        </p:nvSpPr>
        <p:spPr bwMode="auto">
          <a:xfrm rot="10800000">
            <a:off x="-16365" y="5334195"/>
            <a:ext cx="12208365" cy="1554684"/>
          </a:xfrm>
          <a:custGeom>
            <a:avLst/>
            <a:gdLst>
              <a:gd name="connsiteX0" fmla="*/ 0 w 9156274"/>
              <a:gd name="connsiteY0" fmla="*/ 0 h 1166013"/>
              <a:gd name="connsiteX1" fmla="*/ 6137 w 9156274"/>
              <a:gd name="connsiteY1" fmla="*/ 1166013 h 1166013"/>
              <a:gd name="connsiteX2" fmla="*/ 9156274 w 9156274"/>
              <a:gd name="connsiteY2" fmla="*/ 533911 h 1166013"/>
              <a:gd name="connsiteX3" fmla="*/ 9156274 w 9156274"/>
              <a:gd name="connsiteY3" fmla="*/ 0 h 1166013"/>
              <a:gd name="connsiteX4" fmla="*/ 0 w 9156274"/>
              <a:gd name="connsiteY4" fmla="*/ 0 h 116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274" h="1166013">
                <a:moveTo>
                  <a:pt x="0" y="0"/>
                </a:moveTo>
                <a:cubicBezTo>
                  <a:pt x="2046" y="388671"/>
                  <a:pt x="4091" y="777342"/>
                  <a:pt x="6137" y="1166013"/>
                </a:cubicBezTo>
                <a:lnTo>
                  <a:pt x="9156274" y="533911"/>
                </a:lnTo>
                <a:lnTo>
                  <a:pt x="9156274" y="0"/>
                </a:lnTo>
                <a:lnTo>
                  <a:pt x="0" y="0"/>
                </a:lnTo>
                <a:close/>
              </a:path>
            </a:pathLst>
          </a:custGeom>
          <a:solidFill>
            <a:srgbClr val="F1F1F2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BA6CD68-01DB-2D4B-A377-5890AD5172E4}"/>
              </a:ext>
            </a:extLst>
          </p:cNvPr>
          <p:cNvSpPr/>
          <p:nvPr userDrawn="1"/>
        </p:nvSpPr>
        <p:spPr bwMode="auto">
          <a:xfrm rot="10800000">
            <a:off x="-24549" y="5614252"/>
            <a:ext cx="12224731" cy="1243748"/>
          </a:xfrm>
          <a:custGeom>
            <a:avLst/>
            <a:gdLst>
              <a:gd name="connsiteX0" fmla="*/ 0 w 9168548"/>
              <a:gd name="connsiteY0" fmla="*/ 0 h 932811"/>
              <a:gd name="connsiteX1" fmla="*/ 24548 w 9168548"/>
              <a:gd name="connsiteY1" fmla="*/ 460269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  <a:gd name="connsiteX0" fmla="*/ 0 w 9168548"/>
              <a:gd name="connsiteY0" fmla="*/ 0 h 932811"/>
              <a:gd name="connsiteX1" fmla="*/ 6137 w 9168548"/>
              <a:gd name="connsiteY1" fmla="*/ 601418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548" h="932811">
                <a:moveTo>
                  <a:pt x="0" y="0"/>
                </a:moveTo>
                <a:cubicBezTo>
                  <a:pt x="2046" y="200473"/>
                  <a:pt x="4091" y="400945"/>
                  <a:pt x="6137" y="601418"/>
                </a:cubicBezTo>
                <a:cubicBezTo>
                  <a:pt x="3054137" y="758932"/>
                  <a:pt x="6120548" y="775297"/>
                  <a:pt x="9168548" y="932811"/>
                </a:cubicBezTo>
                <a:cubicBezTo>
                  <a:pt x="9166502" y="623920"/>
                  <a:pt x="9164457" y="315028"/>
                  <a:pt x="9162411" y="6137"/>
                </a:cubicBezTo>
                <a:lnTo>
                  <a:pt x="0" y="0"/>
                </a:lnTo>
                <a:close/>
              </a:path>
            </a:pathLst>
          </a:custGeom>
          <a:solidFill>
            <a:srgbClr val="F1F1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D0C52E-A6E4-8040-8A49-CE49906B8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1456739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0B761D8-5F86-784D-A4E3-53D0A8A1D6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16488" y="2447925"/>
            <a:ext cx="2349500" cy="50149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C16C8368-E553-9C4B-9EB7-8F59711709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355EDA-6EAD-E941-B5A9-8F79F98B3A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363" y="2194744"/>
            <a:ext cx="2833273" cy="55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681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vice Info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58D393-457B-5449-A6C1-9BE85AE9BDF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6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C9382B6-CE99-D449-9898-E04C7A95DECB}"/>
              </a:ext>
            </a:extLst>
          </p:cNvPr>
          <p:cNvSpPr/>
          <p:nvPr userDrawn="1"/>
        </p:nvSpPr>
        <p:spPr bwMode="auto">
          <a:xfrm rot="10800000">
            <a:off x="-16365" y="5334195"/>
            <a:ext cx="12208365" cy="1554684"/>
          </a:xfrm>
          <a:custGeom>
            <a:avLst/>
            <a:gdLst>
              <a:gd name="connsiteX0" fmla="*/ 0 w 9156274"/>
              <a:gd name="connsiteY0" fmla="*/ 0 h 1166013"/>
              <a:gd name="connsiteX1" fmla="*/ 6137 w 9156274"/>
              <a:gd name="connsiteY1" fmla="*/ 1166013 h 1166013"/>
              <a:gd name="connsiteX2" fmla="*/ 9156274 w 9156274"/>
              <a:gd name="connsiteY2" fmla="*/ 533911 h 1166013"/>
              <a:gd name="connsiteX3" fmla="*/ 9156274 w 9156274"/>
              <a:gd name="connsiteY3" fmla="*/ 0 h 1166013"/>
              <a:gd name="connsiteX4" fmla="*/ 0 w 9156274"/>
              <a:gd name="connsiteY4" fmla="*/ 0 h 116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274" h="1166013">
                <a:moveTo>
                  <a:pt x="0" y="0"/>
                </a:moveTo>
                <a:cubicBezTo>
                  <a:pt x="2046" y="388671"/>
                  <a:pt x="4091" y="777342"/>
                  <a:pt x="6137" y="1166013"/>
                </a:cubicBezTo>
                <a:lnTo>
                  <a:pt x="9156274" y="533911"/>
                </a:lnTo>
                <a:lnTo>
                  <a:pt x="9156274" y="0"/>
                </a:lnTo>
                <a:lnTo>
                  <a:pt x="0" y="0"/>
                </a:lnTo>
                <a:close/>
              </a:path>
            </a:pathLst>
          </a:custGeom>
          <a:solidFill>
            <a:srgbClr val="F1F1F2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BA6CD68-01DB-2D4B-A377-5890AD5172E4}"/>
              </a:ext>
            </a:extLst>
          </p:cNvPr>
          <p:cNvSpPr/>
          <p:nvPr userDrawn="1"/>
        </p:nvSpPr>
        <p:spPr bwMode="auto">
          <a:xfrm rot="10800000">
            <a:off x="-24549" y="5614252"/>
            <a:ext cx="12224731" cy="1243748"/>
          </a:xfrm>
          <a:custGeom>
            <a:avLst/>
            <a:gdLst>
              <a:gd name="connsiteX0" fmla="*/ 0 w 9168548"/>
              <a:gd name="connsiteY0" fmla="*/ 0 h 932811"/>
              <a:gd name="connsiteX1" fmla="*/ 24548 w 9168548"/>
              <a:gd name="connsiteY1" fmla="*/ 460269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  <a:gd name="connsiteX0" fmla="*/ 0 w 9168548"/>
              <a:gd name="connsiteY0" fmla="*/ 0 h 932811"/>
              <a:gd name="connsiteX1" fmla="*/ 6137 w 9168548"/>
              <a:gd name="connsiteY1" fmla="*/ 601418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548" h="932811">
                <a:moveTo>
                  <a:pt x="0" y="0"/>
                </a:moveTo>
                <a:cubicBezTo>
                  <a:pt x="2046" y="200473"/>
                  <a:pt x="4091" y="400945"/>
                  <a:pt x="6137" y="601418"/>
                </a:cubicBezTo>
                <a:cubicBezTo>
                  <a:pt x="3054137" y="758932"/>
                  <a:pt x="6120548" y="775297"/>
                  <a:pt x="9168548" y="932811"/>
                </a:cubicBezTo>
                <a:cubicBezTo>
                  <a:pt x="9166502" y="623920"/>
                  <a:pt x="9164457" y="315028"/>
                  <a:pt x="9162411" y="6137"/>
                </a:cubicBezTo>
                <a:lnTo>
                  <a:pt x="0" y="0"/>
                </a:lnTo>
                <a:close/>
              </a:path>
            </a:pathLst>
          </a:custGeom>
          <a:solidFill>
            <a:srgbClr val="F1F1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D0C52E-A6E4-8040-8A49-CE49906B8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1456739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3FBE8A4D-404F-F142-A15B-C6442F199E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01720" y="2564290"/>
            <a:ext cx="5362736" cy="3038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7B550-487C-844E-84BB-359AC8B43D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645" y="2373266"/>
            <a:ext cx="5794305" cy="4788993"/>
          </a:xfrm>
          <a:prstGeom prst="rect">
            <a:avLst/>
          </a:prstGeom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66ED37A1-B924-704A-B997-ABD4F39D7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45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Info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C9382B6-CE99-D449-9898-E04C7A95DECB}"/>
              </a:ext>
            </a:extLst>
          </p:cNvPr>
          <p:cNvSpPr/>
          <p:nvPr userDrawn="1"/>
        </p:nvSpPr>
        <p:spPr bwMode="auto">
          <a:xfrm rot="10800000">
            <a:off x="-16365" y="5334195"/>
            <a:ext cx="12208365" cy="1554684"/>
          </a:xfrm>
          <a:custGeom>
            <a:avLst/>
            <a:gdLst>
              <a:gd name="connsiteX0" fmla="*/ 0 w 9156274"/>
              <a:gd name="connsiteY0" fmla="*/ 0 h 1166013"/>
              <a:gd name="connsiteX1" fmla="*/ 6137 w 9156274"/>
              <a:gd name="connsiteY1" fmla="*/ 1166013 h 1166013"/>
              <a:gd name="connsiteX2" fmla="*/ 9156274 w 9156274"/>
              <a:gd name="connsiteY2" fmla="*/ 533911 h 1166013"/>
              <a:gd name="connsiteX3" fmla="*/ 9156274 w 9156274"/>
              <a:gd name="connsiteY3" fmla="*/ 0 h 1166013"/>
              <a:gd name="connsiteX4" fmla="*/ 0 w 9156274"/>
              <a:gd name="connsiteY4" fmla="*/ 0 h 116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274" h="1166013">
                <a:moveTo>
                  <a:pt x="0" y="0"/>
                </a:moveTo>
                <a:cubicBezTo>
                  <a:pt x="2046" y="388671"/>
                  <a:pt x="4091" y="777342"/>
                  <a:pt x="6137" y="1166013"/>
                </a:cubicBezTo>
                <a:lnTo>
                  <a:pt x="9156274" y="533911"/>
                </a:lnTo>
                <a:lnTo>
                  <a:pt x="9156274" y="0"/>
                </a:lnTo>
                <a:lnTo>
                  <a:pt x="0" y="0"/>
                </a:lnTo>
                <a:close/>
              </a:path>
            </a:pathLst>
          </a:custGeom>
          <a:solidFill>
            <a:srgbClr val="E3003F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BA6CD68-01DB-2D4B-A377-5890AD5172E4}"/>
              </a:ext>
            </a:extLst>
          </p:cNvPr>
          <p:cNvSpPr/>
          <p:nvPr userDrawn="1"/>
        </p:nvSpPr>
        <p:spPr bwMode="auto">
          <a:xfrm rot="10800000">
            <a:off x="-24548" y="5621430"/>
            <a:ext cx="12224731" cy="1243748"/>
          </a:xfrm>
          <a:custGeom>
            <a:avLst/>
            <a:gdLst>
              <a:gd name="connsiteX0" fmla="*/ 0 w 9168548"/>
              <a:gd name="connsiteY0" fmla="*/ 0 h 932811"/>
              <a:gd name="connsiteX1" fmla="*/ 24548 w 9168548"/>
              <a:gd name="connsiteY1" fmla="*/ 460269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  <a:gd name="connsiteX0" fmla="*/ 0 w 9168548"/>
              <a:gd name="connsiteY0" fmla="*/ 0 h 932811"/>
              <a:gd name="connsiteX1" fmla="*/ 6137 w 9168548"/>
              <a:gd name="connsiteY1" fmla="*/ 601418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548" h="932811">
                <a:moveTo>
                  <a:pt x="0" y="0"/>
                </a:moveTo>
                <a:cubicBezTo>
                  <a:pt x="2046" y="200473"/>
                  <a:pt x="4091" y="400945"/>
                  <a:pt x="6137" y="601418"/>
                </a:cubicBezTo>
                <a:cubicBezTo>
                  <a:pt x="3054137" y="758932"/>
                  <a:pt x="6120548" y="775297"/>
                  <a:pt x="9168548" y="932811"/>
                </a:cubicBezTo>
                <a:cubicBezTo>
                  <a:pt x="9166502" y="623920"/>
                  <a:pt x="9164457" y="315028"/>
                  <a:pt x="9162411" y="6137"/>
                </a:cubicBezTo>
                <a:lnTo>
                  <a:pt x="0" y="0"/>
                </a:lnTo>
                <a:close/>
              </a:path>
            </a:pathLst>
          </a:custGeom>
          <a:solidFill>
            <a:srgbClr val="E3003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D0C52E-A6E4-8040-8A49-CE49906B8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1456739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D549CB-BEB9-144B-9C49-C9AE3238B6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16231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67C1361-0EA9-894C-9D65-4F293B9E1E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6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AE7928C1-1060-0940-8AD8-CEB3DBD24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6FDB510-69BF-DC49-A68D-88D3CF7C1F1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16488" y="2447925"/>
            <a:ext cx="2349500" cy="50149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A84C77-44C0-9742-99B9-3D3329B057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363" y="2194744"/>
            <a:ext cx="2833273" cy="55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134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vice Info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C9382B6-CE99-D449-9898-E04C7A95DECB}"/>
              </a:ext>
            </a:extLst>
          </p:cNvPr>
          <p:cNvSpPr/>
          <p:nvPr userDrawn="1"/>
        </p:nvSpPr>
        <p:spPr bwMode="auto">
          <a:xfrm rot="10800000">
            <a:off x="-16365" y="5334195"/>
            <a:ext cx="12208365" cy="1554684"/>
          </a:xfrm>
          <a:custGeom>
            <a:avLst/>
            <a:gdLst>
              <a:gd name="connsiteX0" fmla="*/ 0 w 9156274"/>
              <a:gd name="connsiteY0" fmla="*/ 0 h 1166013"/>
              <a:gd name="connsiteX1" fmla="*/ 6137 w 9156274"/>
              <a:gd name="connsiteY1" fmla="*/ 1166013 h 1166013"/>
              <a:gd name="connsiteX2" fmla="*/ 9156274 w 9156274"/>
              <a:gd name="connsiteY2" fmla="*/ 533911 h 1166013"/>
              <a:gd name="connsiteX3" fmla="*/ 9156274 w 9156274"/>
              <a:gd name="connsiteY3" fmla="*/ 0 h 1166013"/>
              <a:gd name="connsiteX4" fmla="*/ 0 w 9156274"/>
              <a:gd name="connsiteY4" fmla="*/ 0 h 116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274" h="1166013">
                <a:moveTo>
                  <a:pt x="0" y="0"/>
                </a:moveTo>
                <a:cubicBezTo>
                  <a:pt x="2046" y="388671"/>
                  <a:pt x="4091" y="777342"/>
                  <a:pt x="6137" y="1166013"/>
                </a:cubicBezTo>
                <a:lnTo>
                  <a:pt x="9156274" y="533911"/>
                </a:lnTo>
                <a:lnTo>
                  <a:pt x="9156274" y="0"/>
                </a:lnTo>
                <a:lnTo>
                  <a:pt x="0" y="0"/>
                </a:lnTo>
                <a:close/>
              </a:path>
            </a:pathLst>
          </a:custGeom>
          <a:solidFill>
            <a:srgbClr val="E3003F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BA6CD68-01DB-2D4B-A377-5890AD5172E4}"/>
              </a:ext>
            </a:extLst>
          </p:cNvPr>
          <p:cNvSpPr/>
          <p:nvPr userDrawn="1"/>
        </p:nvSpPr>
        <p:spPr bwMode="auto">
          <a:xfrm rot="10800000">
            <a:off x="-24548" y="5621430"/>
            <a:ext cx="12224731" cy="1243748"/>
          </a:xfrm>
          <a:custGeom>
            <a:avLst/>
            <a:gdLst>
              <a:gd name="connsiteX0" fmla="*/ 0 w 9168548"/>
              <a:gd name="connsiteY0" fmla="*/ 0 h 932811"/>
              <a:gd name="connsiteX1" fmla="*/ 24548 w 9168548"/>
              <a:gd name="connsiteY1" fmla="*/ 460269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  <a:gd name="connsiteX0" fmla="*/ 0 w 9168548"/>
              <a:gd name="connsiteY0" fmla="*/ 0 h 932811"/>
              <a:gd name="connsiteX1" fmla="*/ 6137 w 9168548"/>
              <a:gd name="connsiteY1" fmla="*/ 601418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548" h="932811">
                <a:moveTo>
                  <a:pt x="0" y="0"/>
                </a:moveTo>
                <a:cubicBezTo>
                  <a:pt x="2046" y="200473"/>
                  <a:pt x="4091" y="400945"/>
                  <a:pt x="6137" y="601418"/>
                </a:cubicBezTo>
                <a:cubicBezTo>
                  <a:pt x="3054137" y="758932"/>
                  <a:pt x="6120548" y="775297"/>
                  <a:pt x="9168548" y="932811"/>
                </a:cubicBezTo>
                <a:cubicBezTo>
                  <a:pt x="9166502" y="623920"/>
                  <a:pt x="9164457" y="315028"/>
                  <a:pt x="9162411" y="6137"/>
                </a:cubicBezTo>
                <a:lnTo>
                  <a:pt x="0" y="0"/>
                </a:lnTo>
                <a:close/>
              </a:path>
            </a:pathLst>
          </a:custGeom>
          <a:solidFill>
            <a:srgbClr val="E3003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D0C52E-A6E4-8040-8A49-CE49906B8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1456739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67C1361-0EA9-894C-9D65-4F293B9E1E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6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AA1FB16D-4920-014D-8C2E-E89502FE07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01720" y="2564290"/>
            <a:ext cx="5362736" cy="3038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128927-5E93-504C-B0EF-DFEF287F5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645" y="2373266"/>
            <a:ext cx="5794305" cy="4788993"/>
          </a:xfrm>
          <a:prstGeom prst="rect">
            <a:avLst/>
          </a:prstGeom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9DDDC675-5078-1B4A-B1FA-079B25C203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07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Info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C9382B6-CE99-D449-9898-E04C7A95DECB}"/>
              </a:ext>
            </a:extLst>
          </p:cNvPr>
          <p:cNvSpPr/>
          <p:nvPr userDrawn="1"/>
        </p:nvSpPr>
        <p:spPr bwMode="auto">
          <a:xfrm rot="10800000">
            <a:off x="-16365" y="5334195"/>
            <a:ext cx="12208365" cy="1554684"/>
          </a:xfrm>
          <a:custGeom>
            <a:avLst/>
            <a:gdLst>
              <a:gd name="connsiteX0" fmla="*/ 0 w 9156274"/>
              <a:gd name="connsiteY0" fmla="*/ 0 h 1166013"/>
              <a:gd name="connsiteX1" fmla="*/ 6137 w 9156274"/>
              <a:gd name="connsiteY1" fmla="*/ 1166013 h 1166013"/>
              <a:gd name="connsiteX2" fmla="*/ 9156274 w 9156274"/>
              <a:gd name="connsiteY2" fmla="*/ 533911 h 1166013"/>
              <a:gd name="connsiteX3" fmla="*/ 9156274 w 9156274"/>
              <a:gd name="connsiteY3" fmla="*/ 0 h 1166013"/>
              <a:gd name="connsiteX4" fmla="*/ 0 w 9156274"/>
              <a:gd name="connsiteY4" fmla="*/ 0 h 116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274" h="1166013">
                <a:moveTo>
                  <a:pt x="0" y="0"/>
                </a:moveTo>
                <a:cubicBezTo>
                  <a:pt x="2046" y="388671"/>
                  <a:pt x="4091" y="777342"/>
                  <a:pt x="6137" y="1166013"/>
                </a:cubicBezTo>
                <a:lnTo>
                  <a:pt x="9156274" y="533911"/>
                </a:lnTo>
                <a:lnTo>
                  <a:pt x="9156274" y="0"/>
                </a:lnTo>
                <a:lnTo>
                  <a:pt x="0" y="0"/>
                </a:lnTo>
                <a:close/>
              </a:path>
            </a:pathLst>
          </a:custGeom>
          <a:solidFill>
            <a:srgbClr val="53BAB3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BA6CD68-01DB-2D4B-A377-5890AD5172E4}"/>
              </a:ext>
            </a:extLst>
          </p:cNvPr>
          <p:cNvSpPr/>
          <p:nvPr userDrawn="1"/>
        </p:nvSpPr>
        <p:spPr bwMode="auto">
          <a:xfrm rot="10800000">
            <a:off x="-24548" y="5621430"/>
            <a:ext cx="12224731" cy="1243748"/>
          </a:xfrm>
          <a:custGeom>
            <a:avLst/>
            <a:gdLst>
              <a:gd name="connsiteX0" fmla="*/ 0 w 9168548"/>
              <a:gd name="connsiteY0" fmla="*/ 0 h 932811"/>
              <a:gd name="connsiteX1" fmla="*/ 24548 w 9168548"/>
              <a:gd name="connsiteY1" fmla="*/ 460269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  <a:gd name="connsiteX0" fmla="*/ 0 w 9168548"/>
              <a:gd name="connsiteY0" fmla="*/ 0 h 932811"/>
              <a:gd name="connsiteX1" fmla="*/ 6137 w 9168548"/>
              <a:gd name="connsiteY1" fmla="*/ 601418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548" h="932811">
                <a:moveTo>
                  <a:pt x="0" y="0"/>
                </a:moveTo>
                <a:cubicBezTo>
                  <a:pt x="2046" y="200473"/>
                  <a:pt x="4091" y="400945"/>
                  <a:pt x="6137" y="601418"/>
                </a:cubicBezTo>
                <a:cubicBezTo>
                  <a:pt x="3054137" y="758932"/>
                  <a:pt x="6120548" y="775297"/>
                  <a:pt x="9168548" y="932811"/>
                </a:cubicBezTo>
                <a:cubicBezTo>
                  <a:pt x="9166502" y="623920"/>
                  <a:pt x="9164457" y="315028"/>
                  <a:pt x="9162411" y="6137"/>
                </a:cubicBezTo>
                <a:lnTo>
                  <a:pt x="0" y="0"/>
                </a:lnTo>
                <a:close/>
              </a:path>
            </a:pathLst>
          </a:custGeom>
          <a:solidFill>
            <a:srgbClr val="53BAB3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C5328F-AF6E-3F45-8A11-33FD26C2C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1456739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60583D-60B8-BA49-9017-6D104801B0E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16231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CD82E8-F204-BE45-9A9A-83E5F94B6BE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6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22">
            <a:extLst>
              <a:ext uri="{FF2B5EF4-FFF2-40B4-BE49-F238E27FC236}">
                <a16:creationId xmlns:a16="http://schemas.microsoft.com/office/drawing/2014/main" id="{54BA2F39-E677-CD4E-840B-375547F018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3F34626-66ED-7641-BE74-94A837EB6D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16488" y="2447925"/>
            <a:ext cx="2349500" cy="50149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2E4459-9CEB-BD46-9975-F26AFDCCFA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363" y="2194744"/>
            <a:ext cx="2833273" cy="55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291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Info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C9382B6-CE99-D449-9898-E04C7A95DECB}"/>
              </a:ext>
            </a:extLst>
          </p:cNvPr>
          <p:cNvSpPr/>
          <p:nvPr userDrawn="1"/>
        </p:nvSpPr>
        <p:spPr bwMode="auto">
          <a:xfrm rot="10800000">
            <a:off x="-16365" y="5334195"/>
            <a:ext cx="12208365" cy="1554684"/>
          </a:xfrm>
          <a:custGeom>
            <a:avLst/>
            <a:gdLst>
              <a:gd name="connsiteX0" fmla="*/ 0 w 9156274"/>
              <a:gd name="connsiteY0" fmla="*/ 0 h 1166013"/>
              <a:gd name="connsiteX1" fmla="*/ 6137 w 9156274"/>
              <a:gd name="connsiteY1" fmla="*/ 1166013 h 1166013"/>
              <a:gd name="connsiteX2" fmla="*/ 9156274 w 9156274"/>
              <a:gd name="connsiteY2" fmla="*/ 533911 h 1166013"/>
              <a:gd name="connsiteX3" fmla="*/ 9156274 w 9156274"/>
              <a:gd name="connsiteY3" fmla="*/ 0 h 1166013"/>
              <a:gd name="connsiteX4" fmla="*/ 0 w 9156274"/>
              <a:gd name="connsiteY4" fmla="*/ 0 h 116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274" h="1166013">
                <a:moveTo>
                  <a:pt x="0" y="0"/>
                </a:moveTo>
                <a:cubicBezTo>
                  <a:pt x="2046" y="388671"/>
                  <a:pt x="4091" y="777342"/>
                  <a:pt x="6137" y="1166013"/>
                </a:cubicBezTo>
                <a:lnTo>
                  <a:pt x="9156274" y="533911"/>
                </a:lnTo>
                <a:lnTo>
                  <a:pt x="9156274" y="0"/>
                </a:lnTo>
                <a:lnTo>
                  <a:pt x="0" y="0"/>
                </a:lnTo>
                <a:close/>
              </a:path>
            </a:pathLst>
          </a:custGeom>
          <a:solidFill>
            <a:srgbClr val="53BAB3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BA6CD68-01DB-2D4B-A377-5890AD5172E4}"/>
              </a:ext>
            </a:extLst>
          </p:cNvPr>
          <p:cNvSpPr/>
          <p:nvPr userDrawn="1"/>
        </p:nvSpPr>
        <p:spPr bwMode="auto">
          <a:xfrm rot="10800000">
            <a:off x="-24548" y="5621430"/>
            <a:ext cx="12224731" cy="1243748"/>
          </a:xfrm>
          <a:custGeom>
            <a:avLst/>
            <a:gdLst>
              <a:gd name="connsiteX0" fmla="*/ 0 w 9168548"/>
              <a:gd name="connsiteY0" fmla="*/ 0 h 932811"/>
              <a:gd name="connsiteX1" fmla="*/ 24548 w 9168548"/>
              <a:gd name="connsiteY1" fmla="*/ 460269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  <a:gd name="connsiteX0" fmla="*/ 0 w 9168548"/>
              <a:gd name="connsiteY0" fmla="*/ 0 h 932811"/>
              <a:gd name="connsiteX1" fmla="*/ 6137 w 9168548"/>
              <a:gd name="connsiteY1" fmla="*/ 601418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548" h="932811">
                <a:moveTo>
                  <a:pt x="0" y="0"/>
                </a:moveTo>
                <a:cubicBezTo>
                  <a:pt x="2046" y="200473"/>
                  <a:pt x="4091" y="400945"/>
                  <a:pt x="6137" y="601418"/>
                </a:cubicBezTo>
                <a:cubicBezTo>
                  <a:pt x="3054137" y="758932"/>
                  <a:pt x="6120548" y="775297"/>
                  <a:pt x="9168548" y="932811"/>
                </a:cubicBezTo>
                <a:cubicBezTo>
                  <a:pt x="9166502" y="623920"/>
                  <a:pt x="9164457" y="315028"/>
                  <a:pt x="9162411" y="6137"/>
                </a:cubicBezTo>
                <a:lnTo>
                  <a:pt x="0" y="0"/>
                </a:lnTo>
                <a:close/>
              </a:path>
            </a:pathLst>
          </a:custGeom>
          <a:solidFill>
            <a:srgbClr val="53BAB3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C5328F-AF6E-3F45-8A11-33FD26C2C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1456739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CD82E8-F204-BE45-9A9A-83E5F94B6BE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6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288A4F37-A3E1-654B-81B7-4D16ACC67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01720" y="2564290"/>
            <a:ext cx="5362736" cy="3038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75B1E0-BE75-E740-8F94-160E5ED7D5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645" y="2373266"/>
            <a:ext cx="5794305" cy="4788993"/>
          </a:xfrm>
          <a:prstGeom prst="rect">
            <a:avLst/>
          </a:prstGeom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C543E8A8-69D5-CF47-AC54-AEE5BFD62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205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Info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C9382B6-CE99-D449-9898-E04C7A95DECB}"/>
              </a:ext>
            </a:extLst>
          </p:cNvPr>
          <p:cNvSpPr/>
          <p:nvPr userDrawn="1"/>
        </p:nvSpPr>
        <p:spPr bwMode="auto">
          <a:xfrm rot="10800000">
            <a:off x="-16365" y="5334195"/>
            <a:ext cx="12208365" cy="1554684"/>
          </a:xfrm>
          <a:custGeom>
            <a:avLst/>
            <a:gdLst>
              <a:gd name="connsiteX0" fmla="*/ 0 w 9156274"/>
              <a:gd name="connsiteY0" fmla="*/ 0 h 1166013"/>
              <a:gd name="connsiteX1" fmla="*/ 6137 w 9156274"/>
              <a:gd name="connsiteY1" fmla="*/ 1166013 h 1166013"/>
              <a:gd name="connsiteX2" fmla="*/ 9156274 w 9156274"/>
              <a:gd name="connsiteY2" fmla="*/ 533911 h 1166013"/>
              <a:gd name="connsiteX3" fmla="*/ 9156274 w 9156274"/>
              <a:gd name="connsiteY3" fmla="*/ 0 h 1166013"/>
              <a:gd name="connsiteX4" fmla="*/ 0 w 9156274"/>
              <a:gd name="connsiteY4" fmla="*/ 0 h 116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274" h="1166013">
                <a:moveTo>
                  <a:pt x="0" y="0"/>
                </a:moveTo>
                <a:cubicBezTo>
                  <a:pt x="2046" y="388671"/>
                  <a:pt x="4091" y="777342"/>
                  <a:pt x="6137" y="1166013"/>
                </a:cubicBezTo>
                <a:lnTo>
                  <a:pt x="9156274" y="533911"/>
                </a:lnTo>
                <a:lnTo>
                  <a:pt x="9156274" y="0"/>
                </a:lnTo>
                <a:lnTo>
                  <a:pt x="0" y="0"/>
                </a:lnTo>
                <a:close/>
              </a:path>
            </a:pathLst>
          </a:custGeom>
          <a:solidFill>
            <a:srgbClr val="430F27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BA6CD68-01DB-2D4B-A377-5890AD5172E4}"/>
              </a:ext>
            </a:extLst>
          </p:cNvPr>
          <p:cNvSpPr/>
          <p:nvPr userDrawn="1"/>
        </p:nvSpPr>
        <p:spPr bwMode="auto">
          <a:xfrm rot="10800000">
            <a:off x="-16366" y="5645132"/>
            <a:ext cx="12224731" cy="1243748"/>
          </a:xfrm>
          <a:custGeom>
            <a:avLst/>
            <a:gdLst>
              <a:gd name="connsiteX0" fmla="*/ 0 w 9168548"/>
              <a:gd name="connsiteY0" fmla="*/ 0 h 932811"/>
              <a:gd name="connsiteX1" fmla="*/ 24548 w 9168548"/>
              <a:gd name="connsiteY1" fmla="*/ 460269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  <a:gd name="connsiteX0" fmla="*/ 0 w 9168548"/>
              <a:gd name="connsiteY0" fmla="*/ 0 h 932811"/>
              <a:gd name="connsiteX1" fmla="*/ 6137 w 9168548"/>
              <a:gd name="connsiteY1" fmla="*/ 601418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548" h="932811">
                <a:moveTo>
                  <a:pt x="0" y="0"/>
                </a:moveTo>
                <a:cubicBezTo>
                  <a:pt x="2046" y="200473"/>
                  <a:pt x="4091" y="400945"/>
                  <a:pt x="6137" y="601418"/>
                </a:cubicBezTo>
                <a:cubicBezTo>
                  <a:pt x="3054137" y="758932"/>
                  <a:pt x="6120548" y="775297"/>
                  <a:pt x="9168548" y="932811"/>
                </a:cubicBezTo>
                <a:cubicBezTo>
                  <a:pt x="9166502" y="623920"/>
                  <a:pt x="9164457" y="315028"/>
                  <a:pt x="9162411" y="6137"/>
                </a:cubicBezTo>
                <a:lnTo>
                  <a:pt x="0" y="0"/>
                </a:lnTo>
                <a:close/>
              </a:path>
            </a:pathLst>
          </a:custGeom>
          <a:solidFill>
            <a:srgbClr val="430F27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A90A75-35BE-5D4B-B811-74F637DD4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1456739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2C4FEF-425D-0344-87BD-616F62CBB4D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16231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9B4735-CCBB-774E-9CD3-C72B2AC3923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6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32D4ED79-FDE7-314C-BEB7-E7DFE5E5BD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B122DB2-C3D8-E947-BB6A-93881AD463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16488" y="2447925"/>
            <a:ext cx="2349500" cy="50149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5B9DBA-159B-5640-9F81-0C63FA73F8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363" y="2194744"/>
            <a:ext cx="2833273" cy="55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95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Info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C9382B6-CE99-D449-9898-E04C7A95DECB}"/>
              </a:ext>
            </a:extLst>
          </p:cNvPr>
          <p:cNvSpPr/>
          <p:nvPr userDrawn="1"/>
        </p:nvSpPr>
        <p:spPr bwMode="auto">
          <a:xfrm rot="10800000">
            <a:off x="-16365" y="5334195"/>
            <a:ext cx="12208365" cy="1554684"/>
          </a:xfrm>
          <a:custGeom>
            <a:avLst/>
            <a:gdLst>
              <a:gd name="connsiteX0" fmla="*/ 0 w 9156274"/>
              <a:gd name="connsiteY0" fmla="*/ 0 h 1166013"/>
              <a:gd name="connsiteX1" fmla="*/ 6137 w 9156274"/>
              <a:gd name="connsiteY1" fmla="*/ 1166013 h 1166013"/>
              <a:gd name="connsiteX2" fmla="*/ 9156274 w 9156274"/>
              <a:gd name="connsiteY2" fmla="*/ 533911 h 1166013"/>
              <a:gd name="connsiteX3" fmla="*/ 9156274 w 9156274"/>
              <a:gd name="connsiteY3" fmla="*/ 0 h 1166013"/>
              <a:gd name="connsiteX4" fmla="*/ 0 w 9156274"/>
              <a:gd name="connsiteY4" fmla="*/ 0 h 116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274" h="1166013">
                <a:moveTo>
                  <a:pt x="0" y="0"/>
                </a:moveTo>
                <a:cubicBezTo>
                  <a:pt x="2046" y="388671"/>
                  <a:pt x="4091" y="777342"/>
                  <a:pt x="6137" y="1166013"/>
                </a:cubicBezTo>
                <a:lnTo>
                  <a:pt x="9156274" y="533911"/>
                </a:lnTo>
                <a:lnTo>
                  <a:pt x="9156274" y="0"/>
                </a:lnTo>
                <a:lnTo>
                  <a:pt x="0" y="0"/>
                </a:lnTo>
                <a:close/>
              </a:path>
            </a:pathLst>
          </a:custGeom>
          <a:solidFill>
            <a:srgbClr val="430F27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BA6CD68-01DB-2D4B-A377-5890AD5172E4}"/>
              </a:ext>
            </a:extLst>
          </p:cNvPr>
          <p:cNvSpPr/>
          <p:nvPr userDrawn="1"/>
        </p:nvSpPr>
        <p:spPr bwMode="auto">
          <a:xfrm rot="10800000">
            <a:off x="-16366" y="5645132"/>
            <a:ext cx="12224731" cy="1243748"/>
          </a:xfrm>
          <a:custGeom>
            <a:avLst/>
            <a:gdLst>
              <a:gd name="connsiteX0" fmla="*/ 0 w 9168548"/>
              <a:gd name="connsiteY0" fmla="*/ 0 h 932811"/>
              <a:gd name="connsiteX1" fmla="*/ 24548 w 9168548"/>
              <a:gd name="connsiteY1" fmla="*/ 460269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  <a:gd name="connsiteX0" fmla="*/ 0 w 9168548"/>
              <a:gd name="connsiteY0" fmla="*/ 0 h 932811"/>
              <a:gd name="connsiteX1" fmla="*/ 6137 w 9168548"/>
              <a:gd name="connsiteY1" fmla="*/ 601418 h 932811"/>
              <a:gd name="connsiteX2" fmla="*/ 9168548 w 9168548"/>
              <a:gd name="connsiteY2" fmla="*/ 932811 h 932811"/>
              <a:gd name="connsiteX3" fmla="*/ 9162411 w 9168548"/>
              <a:gd name="connsiteY3" fmla="*/ 6137 h 932811"/>
              <a:gd name="connsiteX4" fmla="*/ 0 w 9168548"/>
              <a:gd name="connsiteY4" fmla="*/ 0 h 93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548" h="932811">
                <a:moveTo>
                  <a:pt x="0" y="0"/>
                </a:moveTo>
                <a:cubicBezTo>
                  <a:pt x="2046" y="200473"/>
                  <a:pt x="4091" y="400945"/>
                  <a:pt x="6137" y="601418"/>
                </a:cubicBezTo>
                <a:cubicBezTo>
                  <a:pt x="3054137" y="758932"/>
                  <a:pt x="6120548" y="775297"/>
                  <a:pt x="9168548" y="932811"/>
                </a:cubicBezTo>
                <a:cubicBezTo>
                  <a:pt x="9166502" y="623920"/>
                  <a:pt x="9164457" y="315028"/>
                  <a:pt x="9162411" y="6137"/>
                </a:cubicBezTo>
                <a:lnTo>
                  <a:pt x="0" y="0"/>
                </a:lnTo>
                <a:close/>
              </a:path>
            </a:pathLst>
          </a:custGeom>
          <a:solidFill>
            <a:srgbClr val="430F27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A90A75-35BE-5D4B-B811-74F637DD4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525" y="1456739"/>
            <a:ext cx="6675813" cy="643020"/>
          </a:xfrm>
          <a:prstGeom prst="rect">
            <a:avLst/>
          </a:prstGeom>
          <a:noFill/>
        </p:spPr>
        <p:txBody>
          <a:bodyPr anchor="b"/>
          <a:lstStyle>
            <a:lvl1pPr marL="12700" indent="0" algn="l">
              <a:tabLst/>
              <a:defRPr sz="3600">
                <a:solidFill>
                  <a:srgbClr val="E3003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9B4735-CCBB-774E-9CD3-C72B2AC3923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526" y="2373622"/>
            <a:ext cx="3535108" cy="3521873"/>
          </a:xfrm>
          <a:prstGeom prst="rect">
            <a:avLst/>
          </a:prstGeom>
        </p:spPr>
        <p:txBody>
          <a:bodyPr/>
          <a:lstStyle>
            <a:lvl2pPr>
              <a:buClr>
                <a:srgbClr val="E40040"/>
              </a:buClr>
              <a:defRPr/>
            </a:lvl2pPr>
            <a:lvl3pPr>
              <a:buClr>
                <a:srgbClr val="53BAB3"/>
              </a:buClr>
              <a:defRPr/>
            </a:lvl3pPr>
            <a:lvl4pPr>
              <a:buClr>
                <a:srgbClr val="430F27"/>
              </a:buClr>
              <a:defRPr/>
            </a:lvl4pPr>
            <a:lvl5pPr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FF30E1DF-39EA-5549-AD6E-55CAC3B7A5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01720" y="2564290"/>
            <a:ext cx="5362736" cy="3038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81E3CC-4C15-6C48-9C7D-D5FB3040AD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645" y="2373266"/>
            <a:ext cx="5794305" cy="4788993"/>
          </a:xfrm>
          <a:prstGeom prst="rect">
            <a:avLst/>
          </a:prstGeom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08D01A74-1068-9448-859F-F61F99B42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02" b="20038"/>
          <a:stretch/>
        </p:blipFill>
        <p:spPr>
          <a:xfrm>
            <a:off x="15481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9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3970-A563-2D4C-A665-6294B044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09E9-2496-A847-AD67-1878E5ED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821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09E9-2496-A847-AD67-1878E5ED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796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B335B-4C2C-824E-BB48-DAF34AA3B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9" y="1449388"/>
            <a:ext cx="11591924" cy="47513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C1AEA-1D2E-044C-96E1-CAC668E4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546369"/>
            <a:ext cx="11591924" cy="57916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B3D8B85F-A06F-B14D-A5EA-3A8D2B18DC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rcRect t="19402" b="20038"/>
          <a:stretch/>
        </p:blipFill>
        <p:spPr>
          <a:xfrm>
            <a:off x="27055" y="141811"/>
            <a:ext cx="1671760" cy="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748" r:id="rId3"/>
    <p:sldLayoutId id="2147483652" r:id="rId4"/>
    <p:sldLayoutId id="2147483667" r:id="rId5"/>
    <p:sldLayoutId id="2147483749" r:id="rId6"/>
    <p:sldLayoutId id="2147483654" r:id="rId7"/>
    <p:sldLayoutId id="2147483668" r:id="rId8"/>
    <p:sldLayoutId id="2147483750" r:id="rId9"/>
    <p:sldLayoutId id="2147483665" r:id="rId10"/>
    <p:sldLayoutId id="2147483671" r:id="rId11"/>
    <p:sldLayoutId id="2147483751" r:id="rId12"/>
    <p:sldLayoutId id="2147483672" r:id="rId13"/>
    <p:sldLayoutId id="2147483735" r:id="rId14"/>
    <p:sldLayoutId id="2147483662" r:id="rId15"/>
    <p:sldLayoutId id="2147483670" r:id="rId16"/>
    <p:sldLayoutId id="2147483752" r:id="rId17"/>
    <p:sldLayoutId id="2147483743" r:id="rId18"/>
    <p:sldLayoutId id="2147483747" r:id="rId19"/>
    <p:sldLayoutId id="2147483745" r:id="rId20"/>
    <p:sldLayoutId id="2147483746" r:id="rId21"/>
    <p:sldLayoutId id="2147483658" r:id="rId22"/>
    <p:sldLayoutId id="2147483663" r:id="rId23"/>
    <p:sldLayoutId id="2147483664" r:id="rId24"/>
    <p:sldLayoutId id="2147483659" r:id="rId25"/>
    <p:sldLayoutId id="2147483738" r:id="rId26"/>
    <p:sldLayoutId id="2147483739" r:id="rId27"/>
    <p:sldLayoutId id="2147483737" r:id="rId28"/>
    <p:sldLayoutId id="2147483675" r:id="rId29"/>
    <p:sldLayoutId id="2147483676" r:id="rId30"/>
    <p:sldLayoutId id="2147483677" r:id="rId31"/>
    <p:sldLayoutId id="2147483740" r:id="rId32"/>
    <p:sldLayoutId id="2147483741" r:id="rId33"/>
    <p:sldLayoutId id="2147483742" r:id="rId34"/>
    <p:sldLayoutId id="2147483660" r:id="rId35"/>
    <p:sldLayoutId id="2147483736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704" r:id="rId42"/>
    <p:sldLayoutId id="2147483705" r:id="rId43"/>
    <p:sldLayoutId id="2147483706" r:id="rId44"/>
    <p:sldLayoutId id="2147483707" r:id="rId45"/>
    <p:sldLayoutId id="2147483712" r:id="rId46"/>
    <p:sldLayoutId id="2147483713" r:id="rId47"/>
    <p:sldLayoutId id="2147483714" r:id="rId48"/>
    <p:sldLayoutId id="2147483715" r:id="rId49"/>
    <p:sldLayoutId id="2147483716" r:id="rId50"/>
    <p:sldLayoutId id="2147483717" r:id="rId51"/>
    <p:sldLayoutId id="2147483718" r:id="rId52"/>
    <p:sldLayoutId id="2147483719" r:id="rId53"/>
    <p:sldLayoutId id="2147483720" r:id="rId54"/>
    <p:sldLayoutId id="2147483721" r:id="rId55"/>
    <p:sldLayoutId id="2147483722" r:id="rId56"/>
    <p:sldLayoutId id="2147483723" r:id="rId57"/>
    <p:sldLayoutId id="2147483724" r:id="rId58"/>
    <p:sldLayoutId id="2147483725" r:id="rId59"/>
    <p:sldLayoutId id="2147483726" r:id="rId60"/>
    <p:sldLayoutId id="2147483727" r:id="rId61"/>
    <p:sldLayoutId id="2147483728" r:id="rId62"/>
    <p:sldLayoutId id="2147483729" r:id="rId63"/>
    <p:sldLayoutId id="2147483730" r:id="rId64"/>
    <p:sldLayoutId id="2147483731" r:id="rId65"/>
    <p:sldLayoutId id="2147483732" r:id="rId66"/>
    <p:sldLayoutId id="2147483733" r:id="rId67"/>
    <p:sldLayoutId id="2147483734" r:id="rId6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1270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None/>
        <a:tabLst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33400" indent="-347663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068388" indent="-347663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789113" indent="-358775" algn="l" defTabSz="914400" rtl="0" eaLnBrk="1" latinLnBrk="0" hangingPunct="1">
        <a:lnSpc>
          <a:spcPct val="100000"/>
        </a:lnSpc>
        <a:spcBef>
          <a:spcPts val="1200"/>
        </a:spcBef>
        <a:buClr>
          <a:schemeClr val="accent5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189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orient="horz" pos="709" userDrawn="1">
          <p15:clr>
            <a:srgbClr val="F26B43"/>
          </p15:clr>
        </p15:guide>
        <p15:guide id="6" pos="3749" userDrawn="1">
          <p15:clr>
            <a:srgbClr val="F26B43"/>
          </p15:clr>
        </p15:guide>
        <p15:guide id="7" pos="3931" userDrawn="1">
          <p15:clr>
            <a:srgbClr val="F26B43"/>
          </p15:clr>
        </p15:guide>
        <p15:guide id="9" orient="horz" pos="777" userDrawn="1">
          <p15:clr>
            <a:srgbClr val="F26B43"/>
          </p15:clr>
        </p15:guide>
        <p15:guide id="11" pos="551" userDrawn="1">
          <p15:clr>
            <a:srgbClr val="F26B43"/>
          </p15:clr>
        </p15:guide>
        <p15:guide id="12" pos="7129" userDrawn="1">
          <p15:clr>
            <a:srgbClr val="F26B43"/>
          </p15:clr>
        </p15:guide>
        <p15:guide id="13" pos="1504" userDrawn="1">
          <p15:clr>
            <a:srgbClr val="F26B43"/>
          </p15:clr>
        </p15:guide>
        <p15:guide id="14" orient="horz" pos="9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sql_unique.asp" TargetMode="External"/><Relationship Id="rId7" Type="http://schemas.openxmlformats.org/officeDocument/2006/relationships/hyperlink" Target="https://www.w3schools.com/sql/sql_foreignkey.asp" TargetMode="External"/><Relationship Id="rId2" Type="http://schemas.openxmlformats.org/officeDocument/2006/relationships/hyperlink" Target="https://www.w3schools.com/sql/sql_notnull.asp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3schools.com/sql/sql_primarykey.asp" TargetMode="External"/><Relationship Id="rId5" Type="http://schemas.openxmlformats.org/officeDocument/2006/relationships/hyperlink" Target="https://www.w3schools.com/sql/sql_check.asp" TargetMode="External"/><Relationship Id="rId4" Type="http://schemas.openxmlformats.org/officeDocument/2006/relationships/hyperlink" Target="https://www.w3schools.com/sql/sql_default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529DCA-633A-CD45-9C1B-3634C71721DC}"/>
              </a:ext>
            </a:extLst>
          </p:cNvPr>
          <p:cNvSpPr/>
          <p:nvPr/>
        </p:nvSpPr>
        <p:spPr>
          <a:xfrm>
            <a:off x="7320455" y="634196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Document is the Property of Access UK Limited Classification - Restricted</a:t>
            </a:r>
            <a:endParaRPr lang="en-US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3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efining the Relationships">
            <a:extLst>
              <a:ext uri="{FF2B5EF4-FFF2-40B4-BE49-F238E27FC236}">
                <a16:creationId xmlns:a16="http://schemas.microsoft.com/office/drawing/2014/main" id="{03127007-E7AE-4784-819B-1020CA47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039" y="2001397"/>
            <a:ext cx="11591924" cy="36473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816ADE-E79B-4375-918B-956ECD2FA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546369"/>
            <a:ext cx="11591924" cy="579169"/>
          </a:xfrm>
        </p:spPr>
        <p:txBody>
          <a:bodyPr anchor="b">
            <a:normAutofit/>
          </a:bodyPr>
          <a:lstStyle/>
          <a:p>
            <a:r>
              <a:rPr lang="en-US" dirty="0" err="1"/>
              <a:t>Bazele</a:t>
            </a:r>
            <a:r>
              <a:rPr lang="en-US" dirty="0"/>
              <a:t> de date </a:t>
            </a:r>
            <a:r>
              <a:rPr lang="en-US" dirty="0" err="1"/>
              <a:t>relationale</a:t>
            </a:r>
            <a:r>
              <a:rPr lang="en-US" dirty="0"/>
              <a:t> – </a:t>
            </a:r>
            <a:r>
              <a:rPr lang="en-US" dirty="0" err="1"/>
              <a:t>relatii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</a:t>
            </a:r>
            <a:r>
              <a:rPr lang="en-US" dirty="0" err="1"/>
              <a:t>tabele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22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C9644CBC-4B47-B3FF-C40F-B0C8714B0AB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9203" y="1764022"/>
            <a:ext cx="3535108" cy="3521873"/>
          </a:xfrm>
        </p:spPr>
        <p:txBody>
          <a:bodyPr/>
          <a:lstStyle/>
          <a:p>
            <a:r>
              <a:rPr lang="en-US" dirty="0"/>
              <a:t>1:N – One-to-Many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FK in </a:t>
            </a:r>
            <a:r>
              <a:rPr lang="en-US" dirty="0" err="1"/>
              <a:t>tabela</a:t>
            </a:r>
            <a:r>
              <a:rPr lang="en-US" dirty="0"/>
              <a:t> “n” </a:t>
            </a:r>
            <a:r>
              <a:rPr lang="en-US" dirty="0" err="1"/>
              <a:t>catre</a:t>
            </a:r>
            <a:r>
              <a:rPr lang="en-US" dirty="0"/>
              <a:t> o coloanal unica in </a:t>
            </a:r>
            <a:r>
              <a:rPr lang="en-US" dirty="0" err="1"/>
              <a:t>tabela</a:t>
            </a:r>
            <a:r>
              <a:rPr lang="en-US" dirty="0"/>
              <a:t> “1”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16ADE-E79B-4375-918B-956ECD2FA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05" y="640995"/>
            <a:ext cx="6675813" cy="643020"/>
          </a:xfrm>
        </p:spPr>
        <p:txBody>
          <a:bodyPr anchor="b">
            <a:normAutofit/>
          </a:bodyPr>
          <a:lstStyle/>
          <a:p>
            <a:r>
              <a:rPr lang="en-US" sz="2000" dirty="0" err="1"/>
              <a:t>Bazele</a:t>
            </a:r>
            <a:r>
              <a:rPr lang="en-US" sz="2000" dirty="0"/>
              <a:t> de date </a:t>
            </a:r>
            <a:r>
              <a:rPr lang="en-US" sz="2000" dirty="0" err="1"/>
              <a:t>relationale</a:t>
            </a:r>
            <a:r>
              <a:rPr lang="en-US" sz="2000" dirty="0"/>
              <a:t> – </a:t>
            </a:r>
            <a:r>
              <a:rPr lang="en-US" sz="2000" dirty="0" err="1"/>
              <a:t>relatii</a:t>
            </a:r>
            <a:r>
              <a:rPr lang="en-US" sz="2000" dirty="0"/>
              <a:t> </a:t>
            </a:r>
            <a:r>
              <a:rPr lang="en-US" sz="2000" dirty="0" err="1"/>
              <a:t>intre</a:t>
            </a:r>
            <a:r>
              <a:rPr lang="en-US" sz="2000" dirty="0"/>
              <a:t> </a:t>
            </a:r>
            <a:r>
              <a:rPr lang="en-US" sz="2000" dirty="0" err="1"/>
              <a:t>tabele</a:t>
            </a:r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FB8E1-FF0F-4ECC-967A-930BA80B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672" y="2716690"/>
            <a:ext cx="3437738" cy="27063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810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C9644CBC-4B47-B3FF-C40F-B0C8714B0AB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9202" y="1764022"/>
            <a:ext cx="4529677" cy="3521873"/>
          </a:xfrm>
        </p:spPr>
        <p:txBody>
          <a:bodyPr/>
          <a:lstStyle/>
          <a:p>
            <a:r>
              <a:rPr lang="en-US" dirty="0"/>
              <a:t>1:1 – One-to-One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FK </a:t>
            </a:r>
            <a:r>
              <a:rPr lang="en-US" dirty="0" err="1"/>
              <a:t>catre</a:t>
            </a:r>
            <a:r>
              <a:rPr lang="en-US" dirty="0"/>
              <a:t> o coloanal unica din </a:t>
            </a:r>
            <a:r>
              <a:rPr lang="en-US" dirty="0" err="1"/>
              <a:t>cealalta</a:t>
            </a:r>
            <a:r>
              <a:rPr lang="en-US" dirty="0"/>
              <a:t> </a:t>
            </a:r>
            <a:r>
              <a:rPr lang="en-US" dirty="0" err="1"/>
              <a:t>tabela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Constrangere</a:t>
            </a:r>
            <a:r>
              <a:rPr lang="en-US" dirty="0"/>
              <a:t> de </a:t>
            </a:r>
            <a:r>
              <a:rPr lang="en-US" dirty="0" err="1"/>
              <a:t>unicitate</a:t>
            </a:r>
            <a:r>
              <a:rPr lang="en-US" dirty="0"/>
              <a:t> pe coloanal cu FK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16ADE-E79B-4375-918B-956ECD2FA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05" y="640995"/>
            <a:ext cx="6675813" cy="643020"/>
          </a:xfrm>
        </p:spPr>
        <p:txBody>
          <a:bodyPr anchor="b">
            <a:normAutofit/>
          </a:bodyPr>
          <a:lstStyle/>
          <a:p>
            <a:r>
              <a:rPr lang="en-US" sz="2000" dirty="0" err="1"/>
              <a:t>Bazele</a:t>
            </a:r>
            <a:r>
              <a:rPr lang="en-US" sz="2000" dirty="0"/>
              <a:t> de date </a:t>
            </a:r>
            <a:r>
              <a:rPr lang="en-US" sz="2000" dirty="0" err="1"/>
              <a:t>relationale</a:t>
            </a:r>
            <a:r>
              <a:rPr lang="en-US" sz="2000" dirty="0"/>
              <a:t> – </a:t>
            </a:r>
            <a:r>
              <a:rPr lang="en-US" sz="2000" dirty="0" err="1"/>
              <a:t>relatii</a:t>
            </a:r>
            <a:r>
              <a:rPr lang="en-US" sz="2000" dirty="0"/>
              <a:t> </a:t>
            </a:r>
            <a:r>
              <a:rPr lang="en-US" sz="2000" dirty="0" err="1"/>
              <a:t>intre</a:t>
            </a:r>
            <a:r>
              <a:rPr lang="en-US" sz="2000" dirty="0"/>
              <a:t> </a:t>
            </a:r>
            <a:r>
              <a:rPr lang="en-US" sz="2000" dirty="0" err="1"/>
              <a:t>tabele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F56B9-FE7C-4D67-8674-44E3209C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646" y="2724467"/>
            <a:ext cx="1881505" cy="27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C9644CBC-4B47-B3FF-C40F-B0C8714B0AB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9202" y="1764022"/>
            <a:ext cx="4539837" cy="3521873"/>
          </a:xfrm>
        </p:spPr>
        <p:txBody>
          <a:bodyPr/>
          <a:lstStyle/>
          <a:p>
            <a:r>
              <a:rPr lang="en-US" dirty="0"/>
              <a:t>N:N – Many-to-Many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Construit</a:t>
            </a:r>
            <a:r>
              <a:rPr lang="en-US" dirty="0"/>
              <a:t> din 2 </a:t>
            </a:r>
            <a:r>
              <a:rPr lang="en-US" dirty="0" err="1"/>
              <a:t>relatii</a:t>
            </a:r>
            <a:r>
              <a:rPr lang="en-US" dirty="0"/>
              <a:t> de 1:N </a:t>
            </a:r>
            <a:r>
              <a:rPr lang="en-US" dirty="0" err="1"/>
              <a:t>folosind</a:t>
            </a:r>
            <a:r>
              <a:rPr lang="en-US" dirty="0"/>
              <a:t> o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legatura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Necesita</a:t>
            </a:r>
            <a:r>
              <a:rPr lang="en-US" dirty="0"/>
              <a:t> o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legatura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Relatie</a:t>
            </a:r>
            <a:r>
              <a:rPr lang="en-US" dirty="0"/>
              <a:t> de 1:N din </a:t>
            </a:r>
            <a:r>
              <a:rPr lang="en-US" dirty="0" err="1"/>
              <a:t>tabelele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legatura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N </a:t>
            </a:r>
            <a:r>
              <a:rPr lang="en-US" dirty="0" err="1"/>
              <a:t>este</a:t>
            </a:r>
            <a:r>
              <a:rPr lang="en-US" dirty="0"/>
              <a:t> in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legatura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16ADE-E79B-4375-918B-956ECD2FA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05" y="640995"/>
            <a:ext cx="6675813" cy="643020"/>
          </a:xfrm>
        </p:spPr>
        <p:txBody>
          <a:bodyPr anchor="b">
            <a:normAutofit/>
          </a:bodyPr>
          <a:lstStyle/>
          <a:p>
            <a:r>
              <a:rPr lang="en-US" sz="2000" dirty="0" err="1"/>
              <a:t>Bazele</a:t>
            </a:r>
            <a:r>
              <a:rPr lang="en-US" sz="2000" dirty="0"/>
              <a:t> de date </a:t>
            </a:r>
            <a:r>
              <a:rPr lang="en-US" sz="2000" dirty="0" err="1"/>
              <a:t>relationale</a:t>
            </a:r>
            <a:r>
              <a:rPr lang="en-US" sz="2000" dirty="0"/>
              <a:t> – </a:t>
            </a:r>
            <a:r>
              <a:rPr lang="en-US" sz="2000" dirty="0" err="1"/>
              <a:t>relatii</a:t>
            </a:r>
            <a:r>
              <a:rPr lang="en-US" sz="2000" dirty="0"/>
              <a:t> </a:t>
            </a:r>
            <a:r>
              <a:rPr lang="en-US" sz="2000" dirty="0" err="1"/>
              <a:t>intre</a:t>
            </a:r>
            <a:r>
              <a:rPr lang="en-US" sz="2000" dirty="0"/>
              <a:t> </a:t>
            </a:r>
            <a:r>
              <a:rPr lang="en-US" sz="2000" dirty="0" err="1"/>
              <a:t>tabele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6A4B7-CB7C-4B5A-B720-616C877FD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792" y="2817177"/>
            <a:ext cx="2732088" cy="25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9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335C15-A19B-F64C-971D-786216C9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Select – </a:t>
            </a:r>
            <a:r>
              <a:rPr lang="en-US" dirty="0" err="1"/>
              <a:t>tipuri</a:t>
            </a:r>
            <a:r>
              <a:rPr lang="en-US" dirty="0"/>
              <a:t> de JOIN</a:t>
            </a:r>
            <a:endParaRPr lang="en-GB" dirty="0"/>
          </a:p>
        </p:txBody>
      </p:sp>
      <p:pic>
        <p:nvPicPr>
          <p:cNvPr id="10242" name="Picture 2" descr="&lt;em&gt;Fig. 1&lt;/em&gt;. Four types of joins: left, right, inner, and outer.">
            <a:extLst>
              <a:ext uri="{FF2B5EF4-FFF2-40B4-BE49-F238E27FC236}">
                <a16:creationId xmlns:a16="http://schemas.microsoft.com/office/drawing/2014/main" id="{C85A0D59-61E0-4E85-A810-F7F0C2F3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40" y="1277938"/>
            <a:ext cx="8900160" cy="524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36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5D858A-68E1-4238-9152-9F625CA78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616" y="2212454"/>
            <a:ext cx="5070552" cy="1445146"/>
          </a:xfrm>
        </p:spPr>
        <p:txBody>
          <a:bodyPr anchor="b">
            <a:normAutofit/>
          </a:bodyPr>
          <a:lstStyle/>
          <a:p>
            <a:r>
              <a:rPr lang="en-US" dirty="0"/>
              <a:t>Show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6315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444FD-9FC2-46D6-8A9D-3A366E88A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0941" y="1331331"/>
            <a:ext cx="5070552" cy="1445146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91434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21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D0A6EF-A456-1E44-806A-6B2222237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751" y="2167910"/>
            <a:ext cx="9780775" cy="1701800"/>
          </a:xfrm>
        </p:spPr>
        <p:txBody>
          <a:bodyPr lIns="0"/>
          <a:lstStyle/>
          <a:p>
            <a:r>
              <a:rPr lang="en-US" sz="4000" dirty="0"/>
              <a:t>Database – Relational databases</a:t>
            </a:r>
            <a:endParaRPr lang="en-GB" sz="40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28944B-2139-3245-BC68-5623B21A4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751" y="3961785"/>
            <a:ext cx="9780775" cy="827722"/>
          </a:xfrm>
        </p:spPr>
        <p:txBody>
          <a:bodyPr/>
          <a:lstStyle/>
          <a:p>
            <a:r>
              <a:rPr lang="en-GB" dirty="0"/>
              <a:t>Flavius Fudulu – Development Team Lead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F61801-3108-B046-8E59-ECBC792339C7}"/>
              </a:ext>
            </a:extLst>
          </p:cNvPr>
          <p:cNvSpPr/>
          <p:nvPr/>
        </p:nvSpPr>
        <p:spPr>
          <a:xfrm>
            <a:off x="7320455" y="634196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Document is the Property of Access UK Limited Classification - Restricted</a:t>
            </a:r>
            <a:endParaRPr lang="en-US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46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B6A6E-9BB4-A04A-ACCF-53055697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BA27C2-E1E5-F449-B6A7-488EB10BCC66}"/>
              </a:ext>
            </a:extLst>
          </p:cNvPr>
          <p:cNvSpPr txBox="1">
            <a:spLocks/>
          </p:cNvSpPr>
          <p:nvPr/>
        </p:nvSpPr>
        <p:spPr>
          <a:xfrm>
            <a:off x="6694027" y="1681318"/>
            <a:ext cx="2241425" cy="31463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7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33400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68388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789113" indent="-3587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1100" dirty="0">
              <a:solidFill>
                <a:schemeClr val="accent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5ADB40-971C-0C4D-A0A5-70AA45F03F3A}"/>
              </a:ext>
            </a:extLst>
          </p:cNvPr>
          <p:cNvSpPr txBox="1">
            <a:spLocks/>
          </p:cNvSpPr>
          <p:nvPr/>
        </p:nvSpPr>
        <p:spPr>
          <a:xfrm>
            <a:off x="6694028" y="2673702"/>
            <a:ext cx="2241424" cy="29988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7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33400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68388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789113" indent="-3587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11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4AA07D-2F96-5E4C-9F18-D11FC421EECF}"/>
              </a:ext>
            </a:extLst>
          </p:cNvPr>
          <p:cNvSpPr txBox="1">
            <a:spLocks/>
          </p:cNvSpPr>
          <p:nvPr/>
        </p:nvSpPr>
        <p:spPr>
          <a:xfrm>
            <a:off x="6694028" y="4670319"/>
            <a:ext cx="1604398" cy="31463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7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33400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68388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789113" indent="-3587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1100" dirty="0">
              <a:solidFill>
                <a:schemeClr val="accent3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D5CF33-FF3F-47AF-BB74-E019F6259EBC}"/>
              </a:ext>
            </a:extLst>
          </p:cNvPr>
          <p:cNvSpPr txBox="1">
            <a:spLocks/>
          </p:cNvSpPr>
          <p:nvPr/>
        </p:nvSpPr>
        <p:spPr>
          <a:xfrm>
            <a:off x="6341149" y="1565992"/>
            <a:ext cx="5861378" cy="639845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7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33400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68388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789113" indent="-3587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/>
            <a:r>
              <a:rPr lang="en-GB" sz="2400" dirty="0" err="1">
                <a:solidFill>
                  <a:schemeClr val="tx1"/>
                </a:solidFill>
              </a:rPr>
              <a:t>Concepte</a:t>
            </a:r>
            <a:r>
              <a:rPr lang="en-GB" sz="2400" dirty="0">
                <a:solidFill>
                  <a:schemeClr val="tx1"/>
                </a:solidFill>
              </a:rPr>
              <a:t> </a:t>
            </a:r>
            <a:r>
              <a:rPr lang="en-GB" sz="2400" dirty="0" err="1">
                <a:solidFill>
                  <a:schemeClr val="tx1"/>
                </a:solidFill>
              </a:rPr>
              <a:t>generale</a:t>
            </a:r>
            <a:r>
              <a:rPr lang="en-GB" dirty="0">
                <a:solidFill>
                  <a:schemeClr val="tx1"/>
                </a:solidFill>
              </a:rPr>
              <a:t>​</a:t>
            </a:r>
            <a:r>
              <a:rPr lang="en-US" dirty="0">
                <a:solidFill>
                  <a:schemeClr val="tx1"/>
                </a:solidFill>
              </a:rPr>
              <a:t>​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b="0" dirty="0" err="1">
                <a:solidFill>
                  <a:schemeClr val="tx1"/>
                </a:solidFill>
              </a:rPr>
              <a:t>Despre</a:t>
            </a:r>
            <a:r>
              <a:rPr lang="en-US" sz="1400" b="0" dirty="0">
                <a:solidFill>
                  <a:schemeClr val="tx1"/>
                </a:solidFill>
              </a:rPr>
              <a:t> </a:t>
            </a:r>
            <a:r>
              <a:rPr lang="en-US" sz="1400" b="0" dirty="0" err="1">
                <a:solidFill>
                  <a:schemeClr val="tx1"/>
                </a:solidFill>
              </a:rPr>
              <a:t>bazele</a:t>
            </a:r>
            <a:r>
              <a:rPr lang="en-US" sz="1400" b="0" dirty="0">
                <a:solidFill>
                  <a:schemeClr val="tx1"/>
                </a:solidFill>
              </a:rPr>
              <a:t> de date. SQL Vs NoSQL</a:t>
            </a:r>
            <a:endParaRPr lang="en-US" sz="1400" dirty="0">
              <a:solidFill>
                <a:schemeClr val="tx1"/>
              </a:solidFill>
            </a:endParaRPr>
          </a:p>
          <a:p>
            <a:pPr algn="l" rtl="0" fontAlgn="base"/>
            <a:r>
              <a:rPr lang="en-GB" sz="2800" dirty="0" err="1">
                <a:solidFill>
                  <a:schemeClr val="tx1"/>
                </a:solidFill>
              </a:rPr>
              <a:t>Bazele</a:t>
            </a:r>
            <a:r>
              <a:rPr lang="en-GB" sz="2800" dirty="0">
                <a:solidFill>
                  <a:schemeClr val="tx1"/>
                </a:solidFill>
              </a:rPr>
              <a:t> de date </a:t>
            </a:r>
            <a:r>
              <a:rPr lang="en-GB" sz="2800" dirty="0" err="1">
                <a:solidFill>
                  <a:schemeClr val="tx1"/>
                </a:solidFill>
              </a:rPr>
              <a:t>relationale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1400" b="0" dirty="0" err="1">
                <a:solidFill>
                  <a:schemeClr val="tx1"/>
                </a:solidFill>
              </a:rPr>
              <a:t>Constrangeri</a:t>
            </a:r>
            <a:r>
              <a:rPr lang="en-GB" sz="1400" b="0" dirty="0">
                <a:solidFill>
                  <a:schemeClr val="tx1"/>
                </a:solidFill>
              </a:rPr>
              <a:t> </a:t>
            </a:r>
            <a:r>
              <a:rPr lang="en-GB" sz="1400" b="0" dirty="0" err="1">
                <a:solidFill>
                  <a:schemeClr val="tx1"/>
                </a:solidFill>
              </a:rPr>
              <a:t>si</a:t>
            </a:r>
            <a:r>
              <a:rPr lang="en-GB" sz="1400" b="0" dirty="0">
                <a:solidFill>
                  <a:schemeClr val="tx1"/>
                </a:solidFill>
              </a:rPr>
              <a:t> </a:t>
            </a:r>
            <a:r>
              <a:rPr lang="en-GB" sz="1400" b="0" dirty="0" err="1">
                <a:solidFill>
                  <a:schemeClr val="tx1"/>
                </a:solidFill>
              </a:rPr>
              <a:t>relatii</a:t>
            </a:r>
            <a:r>
              <a:rPr lang="en-GB" sz="1400" b="0" dirty="0">
                <a:solidFill>
                  <a:schemeClr val="tx1"/>
                </a:solidFill>
              </a:rPr>
              <a:t>. Design-</a:t>
            </a:r>
            <a:r>
              <a:rPr lang="en-GB" sz="1400" b="0" dirty="0" err="1">
                <a:solidFill>
                  <a:schemeClr val="tx1"/>
                </a:solidFill>
              </a:rPr>
              <a:t>ul</a:t>
            </a:r>
            <a:r>
              <a:rPr lang="en-GB" sz="1400" b="0" dirty="0">
                <a:solidFill>
                  <a:schemeClr val="tx1"/>
                </a:solidFill>
              </a:rPr>
              <a:t> </a:t>
            </a:r>
            <a:r>
              <a:rPr lang="en-GB" sz="1400" b="0" dirty="0" err="1">
                <a:solidFill>
                  <a:schemeClr val="tx1"/>
                </a:solidFill>
              </a:rPr>
              <a:t>bazelor</a:t>
            </a:r>
            <a:r>
              <a:rPr lang="en-GB" sz="1400" b="0" dirty="0">
                <a:solidFill>
                  <a:schemeClr val="tx1"/>
                </a:solidFill>
              </a:rPr>
              <a:t> de date</a:t>
            </a:r>
          </a:p>
          <a:p>
            <a:pPr algn="l" rtl="0" fontAlgn="base"/>
            <a:r>
              <a:rPr lang="en-GB" sz="2800" dirty="0">
                <a:solidFill>
                  <a:schemeClr val="tx1"/>
                </a:solidFill>
              </a:rPr>
              <a:t>Select-</a:t>
            </a:r>
            <a:r>
              <a:rPr lang="en-GB" sz="2800" dirty="0" err="1">
                <a:solidFill>
                  <a:schemeClr val="tx1"/>
                </a:solidFill>
              </a:rPr>
              <a:t>uri</a:t>
            </a:r>
            <a:r>
              <a:rPr lang="en-GB" sz="2800" dirty="0">
                <a:solidFill>
                  <a:schemeClr val="tx1"/>
                </a:solidFill>
              </a:rPr>
              <a:t>​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1400" b="0" dirty="0" err="1">
                <a:solidFill>
                  <a:schemeClr val="tx1"/>
                </a:solidFill>
              </a:rPr>
              <a:t>Diferente</a:t>
            </a:r>
            <a:r>
              <a:rPr lang="en-GB" sz="1400" b="0" dirty="0">
                <a:solidFill>
                  <a:schemeClr val="tx1"/>
                </a:solidFill>
              </a:rPr>
              <a:t> </a:t>
            </a:r>
            <a:r>
              <a:rPr lang="en-GB" sz="1400" b="0" dirty="0" err="1">
                <a:solidFill>
                  <a:schemeClr val="tx1"/>
                </a:solidFill>
              </a:rPr>
              <a:t>dintre</a:t>
            </a:r>
            <a:r>
              <a:rPr lang="en-GB" sz="1400" b="0" dirty="0">
                <a:solidFill>
                  <a:schemeClr val="tx1"/>
                </a:solidFill>
              </a:rPr>
              <a:t> </a:t>
            </a:r>
            <a:r>
              <a:rPr lang="en-GB" sz="1400" b="0" dirty="0" err="1">
                <a:solidFill>
                  <a:schemeClr val="tx1"/>
                </a:solidFill>
              </a:rPr>
              <a:t>tipurile</a:t>
            </a:r>
            <a:r>
              <a:rPr lang="en-GB" sz="1400" b="0" dirty="0">
                <a:solidFill>
                  <a:schemeClr val="tx1"/>
                </a:solidFill>
              </a:rPr>
              <a:t> de JOIN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FDFF7-2FBF-4728-A3D2-6A69D9E78E14}"/>
              </a:ext>
            </a:extLst>
          </p:cNvPr>
          <p:cNvSpPr txBox="1"/>
          <p:nvPr/>
        </p:nvSpPr>
        <p:spPr>
          <a:xfrm>
            <a:off x="6012656" y="4915018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4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89E9DC-7CA4-C44E-BE69-E28612B6F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43" y="1873189"/>
            <a:ext cx="5651498" cy="4751387"/>
          </a:xfrm>
        </p:spPr>
        <p:txBody>
          <a:bodyPr/>
          <a:lstStyle/>
          <a:p>
            <a:pPr marL="819150" lvl="2" indent="-285750"/>
            <a:endParaRPr lang="en-US" dirty="0"/>
          </a:p>
          <a:p>
            <a:pPr marL="298450" lvl="1" indent="-28575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335C15-A19B-F64C-971D-786216C9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GB" dirty="0" err="1"/>
              <a:t>Concepte</a:t>
            </a:r>
            <a:r>
              <a:rPr lang="en-GB" dirty="0"/>
              <a:t> </a:t>
            </a:r>
            <a:r>
              <a:rPr lang="en-GB" dirty="0" err="1"/>
              <a:t>generale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B9D9B-AE43-4870-B379-0EA0CCC18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449388"/>
            <a:ext cx="5651499" cy="2687606"/>
          </a:xfrm>
        </p:spPr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baza</a:t>
            </a:r>
            <a:r>
              <a:rPr lang="en-US" dirty="0"/>
              <a:t> de date?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O </a:t>
            </a:r>
            <a:r>
              <a:rPr lang="en-US" b="0" dirty="0" err="1"/>
              <a:t>colectie</a:t>
            </a:r>
            <a:r>
              <a:rPr lang="en-US" b="0" dirty="0"/>
              <a:t> </a:t>
            </a:r>
            <a:r>
              <a:rPr lang="en-US" b="0" dirty="0" err="1"/>
              <a:t>organizata</a:t>
            </a:r>
            <a:r>
              <a:rPr lang="en-US" b="0" dirty="0"/>
              <a:t> de </a:t>
            </a:r>
            <a:r>
              <a:rPr lang="en-US" b="0" dirty="0" err="1"/>
              <a:t>informatii</a:t>
            </a:r>
            <a:endParaRPr lang="en-US" b="0" dirty="0"/>
          </a:p>
          <a:p>
            <a:pPr marL="820738" lvl="3" indent="-285750"/>
            <a:r>
              <a:rPr lang="en-US" sz="1600" dirty="0" err="1">
                <a:solidFill>
                  <a:schemeClr val="accent2"/>
                </a:solidFill>
              </a:rPr>
              <a:t>Stocate</a:t>
            </a:r>
            <a:r>
              <a:rPr lang="en-US" sz="1600" dirty="0">
                <a:solidFill>
                  <a:schemeClr val="accent2"/>
                </a:solidFill>
              </a:rPr>
              <a:t> electronic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Controlata</a:t>
            </a:r>
            <a:r>
              <a:rPr lang="en-US" b="0" dirty="0"/>
              <a:t> de un </a:t>
            </a:r>
            <a:r>
              <a:rPr lang="en-US" b="0" dirty="0" err="1"/>
              <a:t>sistem</a:t>
            </a:r>
            <a:r>
              <a:rPr lang="en-US" b="0" dirty="0"/>
              <a:t> de management a </a:t>
            </a:r>
            <a:r>
              <a:rPr lang="en-US" b="0" dirty="0" err="1"/>
              <a:t>bazei</a:t>
            </a:r>
            <a:r>
              <a:rPr lang="en-US" b="0" dirty="0"/>
              <a:t> de date (DBMS)</a:t>
            </a:r>
          </a:p>
          <a:p>
            <a:endParaRPr lang="en-US" dirty="0"/>
          </a:p>
        </p:txBody>
      </p:sp>
      <p:pic>
        <p:nvPicPr>
          <p:cNvPr id="1032" name="Picture 8" descr="Transparent File Cabinet Png, Png Download , Transparent Png Image - PNGitem">
            <a:extLst>
              <a:ext uri="{FF2B5EF4-FFF2-40B4-BE49-F238E27FC236}">
                <a16:creationId xmlns:a16="http://schemas.microsoft.com/office/drawing/2014/main" id="{B4B38030-9312-4CDD-AA17-0E0F0E93D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92" y="1656849"/>
            <a:ext cx="2001656" cy="478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887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335C15-A19B-F64C-971D-786216C9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GB" dirty="0" err="1"/>
              <a:t>Concepte</a:t>
            </a:r>
            <a:r>
              <a:rPr lang="en-GB" dirty="0"/>
              <a:t> </a:t>
            </a:r>
            <a:r>
              <a:rPr lang="en-GB" dirty="0" err="1"/>
              <a:t>generale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B9D9B-AE43-4870-B379-0EA0CCC18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449388"/>
            <a:ext cx="5651499" cy="3744049"/>
          </a:xfrm>
        </p:spPr>
        <p:txBody>
          <a:bodyPr/>
          <a:lstStyle/>
          <a:p>
            <a:r>
              <a:rPr lang="en-US" dirty="0" err="1"/>
              <a:t>Tipurile</a:t>
            </a:r>
            <a:r>
              <a:rPr lang="en-US" dirty="0"/>
              <a:t> de </a:t>
            </a:r>
            <a:r>
              <a:rPr lang="en-US" dirty="0" err="1"/>
              <a:t>baze</a:t>
            </a:r>
            <a:r>
              <a:rPr lang="en-US" dirty="0"/>
              <a:t> de date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NoSQL (</a:t>
            </a:r>
            <a:r>
              <a:rPr lang="en-US" b="0" dirty="0" err="1"/>
              <a:t>nerelationale</a:t>
            </a:r>
            <a:r>
              <a:rPr lang="en-US" b="0" dirty="0"/>
              <a:t>)</a:t>
            </a:r>
          </a:p>
          <a:p>
            <a:pPr marL="819150" lvl="2" indent="-285750"/>
            <a:r>
              <a:rPr lang="en-US" dirty="0">
                <a:solidFill>
                  <a:srgbClr val="E5173F"/>
                </a:solidFill>
              </a:rPr>
              <a:t>Redis</a:t>
            </a:r>
          </a:p>
          <a:p>
            <a:pPr marL="819150" lvl="2" indent="-285750"/>
            <a:r>
              <a:rPr lang="en-US" dirty="0">
                <a:solidFill>
                  <a:srgbClr val="E5173F"/>
                </a:solidFill>
              </a:rPr>
              <a:t>MongoDB</a:t>
            </a:r>
          </a:p>
          <a:p>
            <a:pPr marL="819150" lvl="2" indent="-285750"/>
            <a:r>
              <a:rPr lang="en-US" dirty="0">
                <a:solidFill>
                  <a:srgbClr val="E5173F"/>
                </a:solidFill>
              </a:rPr>
              <a:t>Amazon</a:t>
            </a:r>
            <a:r>
              <a:rPr lang="en-US" sz="1800" dirty="0">
                <a:solidFill>
                  <a:srgbClr val="E5173F"/>
                </a:solidFill>
              </a:rPr>
              <a:t> </a:t>
            </a:r>
            <a:r>
              <a:rPr lang="en-US" dirty="0">
                <a:solidFill>
                  <a:srgbClr val="E5173F"/>
                </a:solidFill>
              </a:rPr>
              <a:t>DynamoDB</a:t>
            </a:r>
          </a:p>
          <a:p>
            <a:pPr marL="819150" lvl="2" indent="-285750"/>
            <a:r>
              <a:rPr lang="en-US" dirty="0">
                <a:solidFill>
                  <a:srgbClr val="E5173F"/>
                </a:solidFill>
              </a:rPr>
              <a:t>Casandra</a:t>
            </a:r>
          </a:p>
          <a:p>
            <a:pPr marL="819150" lvl="2" indent="-285750"/>
            <a:r>
              <a:rPr lang="en-US" dirty="0">
                <a:solidFill>
                  <a:srgbClr val="E5173F"/>
                </a:solidFill>
              </a:rPr>
              <a:t>Google Firebase</a:t>
            </a:r>
          </a:p>
          <a:p>
            <a:pPr marL="819150" lvl="2" indent="-285750"/>
            <a:r>
              <a:rPr lang="en-US" dirty="0" err="1">
                <a:solidFill>
                  <a:srgbClr val="E5173F"/>
                </a:solidFill>
              </a:rPr>
              <a:t>Altele</a:t>
            </a:r>
            <a:r>
              <a:rPr lang="en-US" dirty="0">
                <a:solidFill>
                  <a:srgbClr val="E5173F"/>
                </a:solidFill>
              </a:rPr>
              <a:t>…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1E98DD-B621-4FA6-8350-92C645DEF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3" y="2153921"/>
            <a:ext cx="5651498" cy="47513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SQL (</a:t>
            </a:r>
            <a:r>
              <a:rPr lang="en-US" b="0" dirty="0" err="1"/>
              <a:t>relationale</a:t>
            </a:r>
            <a:r>
              <a:rPr lang="en-US" b="0" dirty="0"/>
              <a:t>)</a:t>
            </a:r>
          </a:p>
          <a:p>
            <a:pPr marL="819150" lvl="2" indent="-285750"/>
            <a:r>
              <a:rPr lang="en-US" dirty="0">
                <a:solidFill>
                  <a:srgbClr val="E5173F"/>
                </a:solidFill>
              </a:rPr>
              <a:t>MSSQL</a:t>
            </a:r>
          </a:p>
          <a:p>
            <a:pPr marL="819150" lvl="2" indent="-285750"/>
            <a:r>
              <a:rPr lang="en-US" dirty="0">
                <a:solidFill>
                  <a:srgbClr val="E5173F"/>
                </a:solidFill>
              </a:rPr>
              <a:t>MySQL</a:t>
            </a:r>
          </a:p>
          <a:p>
            <a:pPr marL="819150" lvl="2" indent="-285750"/>
            <a:r>
              <a:rPr lang="en-US" dirty="0">
                <a:solidFill>
                  <a:srgbClr val="E5173F"/>
                </a:solidFill>
              </a:rPr>
              <a:t>Oracle</a:t>
            </a:r>
          </a:p>
          <a:p>
            <a:pPr marL="819150" lvl="2" indent="-285750"/>
            <a:r>
              <a:rPr lang="en-US" dirty="0" err="1">
                <a:solidFill>
                  <a:srgbClr val="E5173F"/>
                </a:solidFill>
              </a:rPr>
              <a:t>PostgresSQL</a:t>
            </a:r>
            <a:endParaRPr lang="en-US" dirty="0">
              <a:solidFill>
                <a:srgbClr val="E5173F"/>
              </a:solidFill>
            </a:endParaRPr>
          </a:p>
          <a:p>
            <a:pPr marL="819150" lvl="2" indent="-285750"/>
            <a:r>
              <a:rPr lang="en-US" dirty="0">
                <a:solidFill>
                  <a:srgbClr val="E5173F"/>
                </a:solidFill>
              </a:rPr>
              <a:t>MariaDB</a:t>
            </a:r>
          </a:p>
          <a:p>
            <a:pPr marL="819150" lvl="2" indent="-285750"/>
            <a:r>
              <a:rPr lang="en-US" dirty="0" err="1">
                <a:solidFill>
                  <a:srgbClr val="E5173F"/>
                </a:solidFill>
              </a:rPr>
              <a:t>Altele</a:t>
            </a:r>
            <a:r>
              <a:rPr lang="en-US" dirty="0">
                <a:solidFill>
                  <a:srgbClr val="E5173F"/>
                </a:solidFill>
              </a:rPr>
              <a:t>…</a:t>
            </a:r>
          </a:p>
          <a:p>
            <a:pPr lvl="2" indent="0">
              <a:buNone/>
            </a:pPr>
            <a:endParaRPr lang="en-US" dirty="0">
              <a:solidFill>
                <a:srgbClr val="E5173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7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335C15-A19B-F64C-971D-786216C9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GB" dirty="0" err="1"/>
              <a:t>Concepte</a:t>
            </a:r>
            <a:r>
              <a:rPr lang="en-GB" dirty="0"/>
              <a:t> </a:t>
            </a:r>
            <a:r>
              <a:rPr lang="en-GB" dirty="0" err="1"/>
              <a:t>generale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B9D9B-AE43-4870-B379-0EA0CCC18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9" y="1449388"/>
            <a:ext cx="4995548" cy="3744049"/>
          </a:xfrm>
        </p:spPr>
        <p:txBody>
          <a:bodyPr/>
          <a:lstStyle/>
          <a:p>
            <a:r>
              <a:rPr lang="en-US" dirty="0" err="1"/>
              <a:t>Tipurile</a:t>
            </a:r>
            <a:r>
              <a:rPr lang="en-US" dirty="0"/>
              <a:t> de </a:t>
            </a:r>
            <a:r>
              <a:rPr lang="en-US" dirty="0" err="1"/>
              <a:t>baze</a:t>
            </a:r>
            <a:r>
              <a:rPr lang="en-US" dirty="0"/>
              <a:t> de date</a:t>
            </a:r>
            <a:br>
              <a:rPr lang="en-US"/>
            </a:br>
            <a:endParaRPr lang="en-US" dirty="0">
              <a:solidFill>
                <a:srgbClr val="E5173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NoSQL (</a:t>
            </a:r>
            <a:r>
              <a:rPr lang="en-US" b="0" dirty="0" err="1"/>
              <a:t>nerelationale</a:t>
            </a:r>
            <a:r>
              <a:rPr lang="en-US" b="0" dirty="0"/>
              <a:t>)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1E98DD-B621-4FA6-8350-92C645DEF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5343" y="2174243"/>
            <a:ext cx="4894897" cy="37440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SQL (</a:t>
            </a:r>
            <a:r>
              <a:rPr lang="en-US" b="0" dirty="0" err="1"/>
              <a:t>relationale</a:t>
            </a:r>
            <a:r>
              <a:rPr lang="en-US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NoSQL (</a:t>
            </a:r>
            <a:r>
              <a:rPr lang="en-US" b="0" dirty="0" err="1"/>
              <a:t>nerelationale</a:t>
            </a:r>
            <a:r>
              <a:rPr lang="en-US" b="0" dirty="0"/>
              <a:t>)</a:t>
            </a:r>
          </a:p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60C0854-BDA9-4258-BC3F-42C49AC941AD}"/>
              </a:ext>
            </a:extLst>
          </p:cNvPr>
          <p:cNvSpPr txBox="1">
            <a:spLocks/>
          </p:cNvSpPr>
          <p:nvPr/>
        </p:nvSpPr>
        <p:spPr>
          <a:xfrm>
            <a:off x="5465924" y="3318829"/>
            <a:ext cx="1549081" cy="16697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7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33400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68388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789113" indent="-3587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220F08-4438-2132-98E1-D1EA99C0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1" y="2595077"/>
            <a:ext cx="83343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6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335C15-A19B-F64C-971D-786216C9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GB" dirty="0" err="1"/>
              <a:t>Concepte</a:t>
            </a:r>
            <a:r>
              <a:rPr lang="en-GB" dirty="0"/>
              <a:t> </a:t>
            </a:r>
            <a:r>
              <a:rPr lang="en-GB" dirty="0" err="1"/>
              <a:t>generale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B9D9B-AE43-4870-B379-0EA0CCC18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9" y="1449388"/>
            <a:ext cx="4995548" cy="3744049"/>
          </a:xfrm>
        </p:spPr>
        <p:txBody>
          <a:bodyPr/>
          <a:lstStyle/>
          <a:p>
            <a:r>
              <a:rPr lang="en-US" dirty="0" err="1"/>
              <a:t>Tipurile</a:t>
            </a:r>
            <a:r>
              <a:rPr lang="en-US" dirty="0"/>
              <a:t> de </a:t>
            </a:r>
            <a:r>
              <a:rPr lang="en-US" dirty="0" err="1"/>
              <a:t>baze</a:t>
            </a:r>
            <a:r>
              <a:rPr lang="en-US" dirty="0"/>
              <a:t> de date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NoSQL (</a:t>
            </a:r>
            <a:r>
              <a:rPr lang="en-US" b="0" dirty="0" err="1"/>
              <a:t>nerelationale</a:t>
            </a:r>
            <a:r>
              <a:rPr lang="en-US" b="0" dirty="0"/>
              <a:t>)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1E98DD-B621-4FA6-8350-92C645DEF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5343" y="2174243"/>
            <a:ext cx="4894897" cy="37440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SQL (</a:t>
            </a:r>
            <a:r>
              <a:rPr lang="en-US" b="0" dirty="0" err="1"/>
              <a:t>relationale</a:t>
            </a:r>
            <a:r>
              <a:rPr lang="en-US" b="0" dirty="0"/>
              <a:t>)</a:t>
            </a:r>
          </a:p>
          <a:p>
            <a:pPr lvl="2" indent="0">
              <a:buNone/>
            </a:pPr>
            <a:endParaRPr lang="en-US" dirty="0">
              <a:solidFill>
                <a:srgbClr val="E5173F"/>
              </a:solidFill>
            </a:endParaRPr>
          </a:p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60C0854-BDA9-4258-BC3F-42C49AC941AD}"/>
              </a:ext>
            </a:extLst>
          </p:cNvPr>
          <p:cNvSpPr txBox="1">
            <a:spLocks/>
          </p:cNvSpPr>
          <p:nvPr/>
        </p:nvSpPr>
        <p:spPr>
          <a:xfrm>
            <a:off x="5465924" y="3318829"/>
            <a:ext cx="1549081" cy="16697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7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33400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68388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789113" indent="-3587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VS</a:t>
            </a:r>
          </a:p>
        </p:txBody>
      </p:sp>
      <p:pic>
        <p:nvPicPr>
          <p:cNvPr id="6146" name="Picture 2" descr="Comparison of SQL &amp; NoSQL to Simplify Your Database Decision">
            <a:extLst>
              <a:ext uri="{FF2B5EF4-FFF2-40B4-BE49-F238E27FC236}">
                <a16:creationId xmlns:a16="http://schemas.microsoft.com/office/drawing/2014/main" id="{3C3CCC25-106C-4A5E-A1AE-4C3F3F95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810669"/>
            <a:ext cx="10068367" cy="35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0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FAE22C83-2AD3-0941-8231-D4FBB1FD4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525" y="621482"/>
            <a:ext cx="6491518" cy="567190"/>
          </a:xfrm>
        </p:spPr>
        <p:txBody>
          <a:bodyPr/>
          <a:lstStyle/>
          <a:p>
            <a:r>
              <a:rPr lang="en-US" sz="2400" dirty="0" err="1"/>
              <a:t>Bazele</a:t>
            </a:r>
            <a:r>
              <a:rPr lang="en-US" sz="2400" dirty="0"/>
              <a:t> de date </a:t>
            </a:r>
            <a:r>
              <a:rPr lang="en-US" sz="2400" dirty="0" err="1"/>
              <a:t>relationale</a:t>
            </a:r>
            <a:r>
              <a:rPr lang="en-US" sz="2400" dirty="0"/>
              <a:t> – </a:t>
            </a:r>
            <a:r>
              <a:rPr lang="en-US" sz="2400" dirty="0" err="1"/>
              <a:t>tabele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chei</a:t>
            </a:r>
            <a:endParaRPr lang="en-US" sz="240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FB51B53-C921-468B-8038-DE6D4DBCF4AD}"/>
              </a:ext>
            </a:extLst>
          </p:cNvPr>
          <p:cNvSpPr txBox="1">
            <a:spLocks/>
          </p:cNvSpPr>
          <p:nvPr/>
        </p:nvSpPr>
        <p:spPr>
          <a:xfrm>
            <a:off x="1079544" y="2297061"/>
            <a:ext cx="5651499" cy="37440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7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33400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68388" indent="-3476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789113" indent="-3587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Tabele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Chei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Primare</a:t>
            </a:r>
            <a:r>
              <a:rPr lang="en-US" dirty="0"/>
              <a:t> (primary)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Straine</a:t>
            </a:r>
            <a:r>
              <a:rPr lang="en-US" dirty="0"/>
              <a:t> (foreign)</a:t>
            </a: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05BF692-FFBE-4AF0-B0B8-447CBD85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95" y="2088781"/>
            <a:ext cx="1757769" cy="1573212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CDDE4802-2A60-4368-84A6-60DC4E89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91" y="4097279"/>
            <a:ext cx="1346203" cy="134620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FD053A1-0E19-4FBC-8A89-E3B75ABEB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643" y="2166779"/>
            <a:ext cx="3813630" cy="177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9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335C15-A19B-F64C-971D-786216C9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 err="1"/>
              <a:t>Bazele</a:t>
            </a:r>
            <a:r>
              <a:rPr lang="en-US" dirty="0"/>
              <a:t> de date </a:t>
            </a:r>
            <a:r>
              <a:rPr lang="en-US" dirty="0" err="1"/>
              <a:t>relationale</a:t>
            </a:r>
            <a:r>
              <a:rPr lang="en-US" dirty="0"/>
              <a:t> - </a:t>
            </a:r>
            <a:r>
              <a:rPr lang="en-US" dirty="0" err="1"/>
              <a:t>constrangeri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B9D9B-AE43-4870-B379-0EA0CCC18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449388"/>
            <a:ext cx="11719242" cy="4751387"/>
          </a:xfrm>
        </p:spPr>
        <p:txBody>
          <a:bodyPr/>
          <a:lstStyle/>
          <a:p>
            <a:r>
              <a:rPr lang="en-US" dirty="0" err="1"/>
              <a:t>Constrangeri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 NULL</a:t>
            </a:r>
            <a:r>
              <a:rPr lang="en-US" altLang="en-US" dirty="0"/>
              <a:t> - </a:t>
            </a:r>
            <a:r>
              <a:rPr lang="en-US" altLang="en-US" b="0" dirty="0" err="1"/>
              <a:t>Asigura</a:t>
            </a:r>
            <a:r>
              <a:rPr lang="en-US" altLang="en-US" b="0" dirty="0"/>
              <a:t> ca nu </a:t>
            </a:r>
            <a:r>
              <a:rPr lang="en-US" altLang="en-US" b="0" dirty="0" err="1"/>
              <a:t>exista</a:t>
            </a:r>
            <a:r>
              <a:rPr lang="en-US" altLang="en-US" b="0" dirty="0"/>
              <a:t> </a:t>
            </a:r>
            <a:r>
              <a:rPr lang="en-US" altLang="en-US" b="0" dirty="0" err="1"/>
              <a:t>valori</a:t>
            </a:r>
            <a:r>
              <a:rPr lang="en-US" altLang="en-US" b="0" dirty="0"/>
              <a:t> </a:t>
            </a:r>
            <a:r>
              <a:rPr lang="en-US" altLang="en-US" b="0" dirty="0" err="1"/>
              <a:t>nule</a:t>
            </a:r>
            <a:endParaRPr lang="en-US" altLang="en-US" b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UNIQUE</a:t>
            </a:r>
            <a:r>
              <a:rPr lang="en-US" altLang="en-US" dirty="0"/>
              <a:t> - </a:t>
            </a:r>
            <a:r>
              <a:rPr lang="en-US" altLang="en-US" b="0" dirty="0" err="1"/>
              <a:t>Asigura</a:t>
            </a:r>
            <a:r>
              <a:rPr lang="en-US" altLang="en-US" b="0" dirty="0"/>
              <a:t> ca </a:t>
            </a:r>
            <a:r>
              <a:rPr lang="en-US" altLang="en-US" b="0" dirty="0" err="1"/>
              <a:t>toate</a:t>
            </a:r>
            <a:r>
              <a:rPr lang="en-US" altLang="en-US" b="0" dirty="0"/>
              <a:t> </a:t>
            </a:r>
            <a:r>
              <a:rPr lang="en-US" altLang="en-US" b="0" dirty="0" err="1"/>
              <a:t>valorile</a:t>
            </a:r>
            <a:r>
              <a:rPr lang="en-US" altLang="en-US" b="0" dirty="0"/>
              <a:t> din </a:t>
            </a:r>
            <a:r>
              <a:rPr lang="en-US" altLang="en-US" b="0" dirty="0" err="1"/>
              <a:t>acea</a:t>
            </a:r>
            <a:r>
              <a:rPr lang="en-US" altLang="en-US" b="0" dirty="0"/>
              <a:t> coloanal sunt </a:t>
            </a:r>
            <a:r>
              <a:rPr lang="en-US" altLang="en-US" b="0" dirty="0" err="1"/>
              <a:t>unice</a:t>
            </a:r>
            <a:endParaRPr lang="en-US" altLang="en-US" b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DEFAULT</a:t>
            </a:r>
            <a:r>
              <a:rPr lang="en-US" altLang="en-US" dirty="0"/>
              <a:t> - </a:t>
            </a:r>
            <a:r>
              <a:rPr lang="en-US" altLang="en-US" b="0" dirty="0" err="1"/>
              <a:t>Seteaza</a:t>
            </a:r>
            <a:r>
              <a:rPr lang="en-US" altLang="en-US" b="0" dirty="0"/>
              <a:t> o </a:t>
            </a:r>
            <a:r>
              <a:rPr lang="en-US" altLang="en-US" b="0" dirty="0" err="1"/>
              <a:t>valoare</a:t>
            </a:r>
            <a:r>
              <a:rPr lang="en-US" altLang="en-US" b="0" dirty="0"/>
              <a:t> </a:t>
            </a:r>
            <a:r>
              <a:rPr lang="en-US" altLang="en-US" b="0" dirty="0" err="1"/>
              <a:t>implicita</a:t>
            </a:r>
            <a:r>
              <a:rPr lang="en-US" altLang="en-US" b="0" dirty="0"/>
              <a:t> in </a:t>
            </a:r>
            <a:r>
              <a:rPr lang="en-US" altLang="en-US" b="0" dirty="0" err="1"/>
              <a:t>cazul</a:t>
            </a:r>
            <a:r>
              <a:rPr lang="en-US" altLang="en-US" b="0" dirty="0"/>
              <a:t> in care nu </a:t>
            </a:r>
            <a:r>
              <a:rPr lang="en-US" altLang="en-US" b="0" dirty="0" err="1"/>
              <a:t>este</a:t>
            </a:r>
            <a:r>
              <a:rPr lang="en-US" altLang="en-US" b="0" dirty="0"/>
              <a:t> </a:t>
            </a:r>
            <a:r>
              <a:rPr lang="en-US" altLang="en-US" b="0" dirty="0" err="1"/>
              <a:t>specificata</a:t>
            </a:r>
            <a:r>
              <a:rPr lang="en-US" altLang="en-US" b="0" dirty="0"/>
              <a:t> </a:t>
            </a:r>
            <a:r>
              <a:rPr lang="en-US" altLang="en-US" b="0" dirty="0" err="1"/>
              <a:t>una</a:t>
            </a:r>
            <a:endParaRPr lang="en-US" altLang="en-US" b="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</a:t>
            </a:r>
            <a:r>
              <a:rPr lang="en-US" altLang="en-US" dirty="0"/>
              <a:t> - </a:t>
            </a:r>
            <a:r>
              <a:rPr lang="en-US" altLang="en-US" b="0" dirty="0" err="1"/>
              <a:t>Asigura</a:t>
            </a:r>
            <a:r>
              <a:rPr lang="en-US" altLang="en-US" b="0" dirty="0"/>
              <a:t> ca </a:t>
            </a:r>
            <a:r>
              <a:rPr lang="en-US" altLang="en-US" b="0" dirty="0" err="1"/>
              <a:t>valoarea</a:t>
            </a:r>
            <a:r>
              <a:rPr lang="en-US" altLang="en-US" b="0" dirty="0"/>
              <a:t> din </a:t>
            </a:r>
            <a:r>
              <a:rPr lang="en-US" altLang="en-US" b="0" dirty="0" err="1"/>
              <a:t>coloana</a:t>
            </a:r>
            <a:r>
              <a:rPr lang="en-US" altLang="en-US" b="0" dirty="0"/>
              <a:t> </a:t>
            </a:r>
            <a:r>
              <a:rPr lang="en-US" altLang="en-US" b="0" dirty="0" err="1"/>
              <a:t>satisaface</a:t>
            </a:r>
            <a:r>
              <a:rPr lang="en-US" altLang="en-US" b="0" dirty="0"/>
              <a:t> o </a:t>
            </a:r>
            <a:r>
              <a:rPr lang="en-US" altLang="en-US" b="0" dirty="0" err="1"/>
              <a:t>anume</a:t>
            </a:r>
            <a:r>
              <a:rPr lang="en-US" altLang="en-US" b="0" dirty="0"/>
              <a:t> </a:t>
            </a:r>
            <a:r>
              <a:rPr lang="en-US" altLang="en-US" b="0" dirty="0" err="1"/>
              <a:t>conditie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PRIMARY KEY</a:t>
            </a:r>
            <a:r>
              <a:rPr lang="en-US" altLang="en-US" i="1" dirty="0"/>
              <a:t> - </a:t>
            </a:r>
            <a:r>
              <a:rPr lang="en-US" altLang="en-US" b="0" i="1" dirty="0" err="1"/>
              <a:t>Combinatie</a:t>
            </a:r>
            <a:r>
              <a:rPr lang="en-US" altLang="en-US" b="0" i="1" dirty="0"/>
              <a:t> </a:t>
            </a:r>
            <a:r>
              <a:rPr lang="en-US" altLang="en-US" b="0" i="1" dirty="0" err="1"/>
              <a:t>dintre</a:t>
            </a:r>
            <a:r>
              <a:rPr lang="en-US" altLang="en-US" b="0" i="1" dirty="0"/>
              <a:t> NOT NULL </a:t>
            </a:r>
            <a:r>
              <a:rPr lang="en-US" altLang="en-US" b="0" i="1" dirty="0" err="1"/>
              <a:t>si</a:t>
            </a:r>
            <a:r>
              <a:rPr lang="en-US" altLang="en-US" b="0" i="1" dirty="0"/>
              <a:t> UNIQUE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FOREIGN KEY</a:t>
            </a:r>
            <a:r>
              <a:rPr lang="en-US" altLang="en-US" i="1" dirty="0"/>
              <a:t> - </a:t>
            </a:r>
            <a:r>
              <a:rPr lang="en-US" altLang="en-US" b="0" i="1" dirty="0" err="1"/>
              <a:t>Asigura</a:t>
            </a:r>
            <a:r>
              <a:rPr lang="en-US" altLang="en-US" b="0" i="1" dirty="0"/>
              <a:t> </a:t>
            </a:r>
            <a:r>
              <a:rPr lang="en-US" altLang="en-US" b="0" i="1" dirty="0" err="1"/>
              <a:t>integritatea</a:t>
            </a:r>
            <a:r>
              <a:rPr lang="en-US" altLang="en-US" b="0" i="1" dirty="0"/>
              <a:t> </a:t>
            </a:r>
            <a:r>
              <a:rPr lang="en-US" altLang="en-US" b="0" i="1" dirty="0" err="1"/>
              <a:t>datelor</a:t>
            </a:r>
            <a:r>
              <a:rPr lang="en-US" altLang="en-US" b="0" i="1" dirty="0"/>
              <a:t> </a:t>
            </a:r>
            <a:r>
              <a:rPr lang="en-US" altLang="en-US" b="0" i="1" dirty="0" err="1"/>
              <a:t>dintre</a:t>
            </a:r>
            <a:r>
              <a:rPr lang="en-US" altLang="en-US" b="0" i="1" dirty="0"/>
              <a:t> 2 </a:t>
            </a:r>
            <a:r>
              <a:rPr lang="en-US" altLang="en-US" b="0" i="1" dirty="0" err="1"/>
              <a:t>tabele</a:t>
            </a:r>
            <a:endParaRPr lang="en-US" altLang="en-US" b="0" i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64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cess 2020 b">
      <a:dk1>
        <a:srgbClr val="000000"/>
      </a:dk1>
      <a:lt1>
        <a:srgbClr val="FFFFFF"/>
      </a:lt1>
      <a:dk2>
        <a:srgbClr val="58595B"/>
      </a:dk2>
      <a:lt2>
        <a:srgbClr val="E7E6E6"/>
      </a:lt2>
      <a:accent1>
        <a:srgbClr val="E5173F"/>
      </a:accent1>
      <a:accent2>
        <a:srgbClr val="54B8B3"/>
      </a:accent2>
      <a:accent3>
        <a:srgbClr val="4B112C"/>
      </a:accent3>
      <a:accent4>
        <a:srgbClr val="B61B32"/>
      </a:accent4>
      <a:accent5>
        <a:srgbClr val="41938E"/>
      </a:accent5>
      <a:accent6>
        <a:srgbClr val="3B0D23"/>
      </a:accent6>
      <a:hlink>
        <a:srgbClr val="710C1F"/>
      </a:hlink>
      <a:folHlink>
        <a:srgbClr val="295C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4164C09-372A-644C-BCFA-55F07C4EDC76}" vid="{22DEE431-F8EF-D34F-B5E1-11FF52D90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0AEE1DD9FC64AB3FA34FF9769A0B4" ma:contentTypeVersion="12" ma:contentTypeDescription="Create a new document." ma:contentTypeScope="" ma:versionID="560012951ade0dce96ea2828d42116dc">
  <xsd:schema xmlns:xsd="http://www.w3.org/2001/XMLSchema" xmlns:xs="http://www.w3.org/2001/XMLSchema" xmlns:p="http://schemas.microsoft.com/office/2006/metadata/properties" xmlns:ns2="6dff8266-0a21-49e2-8619-7200ffece801" xmlns:ns3="f320ee9f-49a5-4679-bde3-b9de0f8f5f20" targetNamespace="http://schemas.microsoft.com/office/2006/metadata/properties" ma:root="true" ma:fieldsID="8517bcbfd8891bb8dd63edd392a66a80" ns2:_="" ns3:_="">
    <xsd:import namespace="6dff8266-0a21-49e2-8619-7200ffece801"/>
    <xsd:import namespace="f320ee9f-49a5-4679-bde3-b9de0f8f5f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f8266-0a21-49e2-8619-7200ffece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0ee9f-49a5-4679-bde3-b9de0f8f5f2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9FCB1E-AB66-4C36-9783-0691126A74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f8266-0a21-49e2-8619-7200ffece801"/>
    <ds:schemaRef ds:uri="f320ee9f-49a5-4679-bde3-b9de0f8f5f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85245-672E-44E0-A4DF-F3331E1BDF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A02049-2148-4E21-8273-BF6BAE464B9E}">
  <ds:schemaRefs>
    <ds:schemaRef ds:uri="http://schemas.microsoft.com/office/2006/metadata/properties"/>
    <ds:schemaRef ds:uri="http://schemas.microsoft.com/office/infopath/2007/PartnerControls"/>
    <ds:schemaRef ds:uri="f1715660-6221-4a99-b6ec-a7ba378af4c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Access_Group (1)</Template>
  <TotalTime>0</TotalTime>
  <Words>379</Words>
  <Application>Microsoft Office PowerPoint</Application>
  <PresentationFormat>Widescreen</PresentationFormat>
  <Paragraphs>78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Open Sans</vt:lpstr>
      <vt:lpstr>Times New Roman</vt:lpstr>
      <vt:lpstr>Office Theme</vt:lpstr>
      <vt:lpstr>PowerPoint Presentation</vt:lpstr>
      <vt:lpstr>Database – Relational databases</vt:lpstr>
      <vt:lpstr>Agenda</vt:lpstr>
      <vt:lpstr>Concepte generale</vt:lpstr>
      <vt:lpstr>Concepte generale</vt:lpstr>
      <vt:lpstr>Concepte generale</vt:lpstr>
      <vt:lpstr>Concepte generale</vt:lpstr>
      <vt:lpstr>Bazele de date relationale – tabele si chei</vt:lpstr>
      <vt:lpstr>Bazele de date relationale - constrangeri</vt:lpstr>
      <vt:lpstr>Bazele de date relationale – relatii intre tabele</vt:lpstr>
      <vt:lpstr>Bazele de date relationale – relatii intre tabele</vt:lpstr>
      <vt:lpstr>Bazele de date relationale – relatii intre tabele</vt:lpstr>
      <vt:lpstr>Bazele de date relationale – relatii intre tabele</vt:lpstr>
      <vt:lpstr>Select – tipuri de JOIN</vt:lpstr>
      <vt:lpstr>Show time</vt:lpstr>
      <vt:lpstr>Questions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Brand Font: Open Sans</dc:title>
  <dc:subject/>
  <dc:creator>Tudor Baba</dc:creator>
  <cp:keywords/>
  <dc:description/>
  <cp:lastModifiedBy>Flavius Fudulu</cp:lastModifiedBy>
  <cp:revision>4</cp:revision>
  <dcterms:created xsi:type="dcterms:W3CDTF">2022-03-21T13:10:36Z</dcterms:created>
  <dcterms:modified xsi:type="dcterms:W3CDTF">2023-04-13T16:02:20Z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0x010100DA90AEE1DD9FC64AB3FA34FF9769A0B4</vt:lpwstr>
  </property>
</Properties>
</file>